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Nunito SemiBold"/>
      <p:regular r:id="rId36"/>
      <p:bold r:id="rId37"/>
      <p:italic r:id="rId38"/>
      <p:boldItalic r:id="rId39"/>
    </p:embeddedFont>
    <p:embeddedFont>
      <p:font typeface="Nunito"/>
      <p:regular r:id="rId40"/>
      <p:bold r:id="rId41"/>
      <p:italic r:id="rId42"/>
      <p:boldItalic r:id="rId43"/>
    </p:embeddedFont>
    <p:embeddedFont>
      <p:font typeface="Nunito ExtraBold"/>
      <p:bold r:id="rId44"/>
      <p:boldItalic r:id="rId45"/>
    </p:embeddedFont>
    <p:embeddedFont>
      <p:font typeface="Nunito Black"/>
      <p:bold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20" Type="http://schemas.openxmlformats.org/officeDocument/2006/relationships/slide" Target="slides/slide15.xml"/><Relationship Id="rId42" Type="http://schemas.openxmlformats.org/officeDocument/2006/relationships/font" Target="fonts/Nunito-italic.fntdata"/><Relationship Id="rId41" Type="http://schemas.openxmlformats.org/officeDocument/2006/relationships/font" Target="fonts/Nunito-bold.fntdata"/><Relationship Id="rId22" Type="http://schemas.openxmlformats.org/officeDocument/2006/relationships/slide" Target="slides/slide17.xml"/><Relationship Id="rId44" Type="http://schemas.openxmlformats.org/officeDocument/2006/relationships/font" Target="fonts/NunitoExtraBold-bold.fntdata"/><Relationship Id="rId21" Type="http://schemas.openxmlformats.org/officeDocument/2006/relationships/slide" Target="slides/slide16.xml"/><Relationship Id="rId43" Type="http://schemas.openxmlformats.org/officeDocument/2006/relationships/font" Target="fonts/Nunito-boldItalic.fntdata"/><Relationship Id="rId24" Type="http://schemas.openxmlformats.org/officeDocument/2006/relationships/slide" Target="slides/slide19.xml"/><Relationship Id="rId46" Type="http://schemas.openxmlformats.org/officeDocument/2006/relationships/font" Target="fonts/NunitoBlack-bold.fntdata"/><Relationship Id="rId23" Type="http://schemas.openxmlformats.org/officeDocument/2006/relationships/slide" Target="slides/slide18.xml"/><Relationship Id="rId45" Type="http://schemas.openxmlformats.org/officeDocument/2006/relationships/font" Target="fonts/NunitoExtra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NunitoBlack-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NunitoSemiBold-bold.fntdata"/><Relationship Id="rId14" Type="http://schemas.openxmlformats.org/officeDocument/2006/relationships/slide" Target="slides/slide9.xml"/><Relationship Id="rId36" Type="http://schemas.openxmlformats.org/officeDocument/2006/relationships/font" Target="fonts/NunitoSemiBold-regular.fntdata"/><Relationship Id="rId17" Type="http://schemas.openxmlformats.org/officeDocument/2006/relationships/slide" Target="slides/slide12.xml"/><Relationship Id="rId39" Type="http://schemas.openxmlformats.org/officeDocument/2006/relationships/font" Target="fonts/NunitoSemiBold-boldItalic.fntdata"/><Relationship Id="rId16" Type="http://schemas.openxmlformats.org/officeDocument/2006/relationships/slide" Target="slides/slide11.xml"/><Relationship Id="rId38" Type="http://schemas.openxmlformats.org/officeDocument/2006/relationships/font" Target="fonts/NunitoSemi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0b8c2176b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0b8c2176b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b8c2176b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b8c2176b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0b8c2176ba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0b8c2176ba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b8c2176b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b8c2176b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b8c2176ba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b8c2176ba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b8c2176b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b8c2176b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0b8c2176ba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0b8c2176ba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3aa28219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3aa28219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0d254e3bb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0d254e3bb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2f741f2a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2f741f2a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b8c2176b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b8c2176b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0b8c2176ba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0b8c2176ba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0d254e3bb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0d254e3bb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0d254e3bb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0d254e3bb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d6c0d9c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0d6c0d9c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d6c0d9c1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d6c0d9c1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0d254e3bb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0d254e3bb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0d254e3bb8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0d254e3bb8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22f741f2a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22f741f2a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3a1af8e8e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3a1af8e8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3af4bac7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3af4bac7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b8c2176ba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b8c2176ba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3a1af8e8e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3a1af8e8e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b8c2176b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b8c2176b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b8c2176ba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b8c2176ba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b8c2176b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b8c2176b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b8c2176ba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0b8c2176ba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b8c2176b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b8c2176ba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0b8c2176b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0b8c2176b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hyperlink" Target="https://drive.google.com/drive/folders/1sI7KGCL_TPILAb0BjFMwpjs8ABUk9XKs" TargetMode="External"/><Relationship Id="rId6" Type="http://schemas.openxmlformats.org/officeDocument/2006/relationships/hyperlink" Target="https://drive.google.com/drive/folders/1sI7KGCL_TPILAb0BjFMwpjs8ABUk9XKs" TargetMode="External"/><Relationship Id="rId7" Type="http://schemas.openxmlformats.org/officeDocument/2006/relationships/hyperlink" Target="https://drive.google.com/drive/folders/1feMoyCTdkjd6ebgud9I2speiPtpaaTkD" TargetMode="External"/><Relationship Id="rId8" Type="http://schemas.openxmlformats.org/officeDocument/2006/relationships/hyperlink" Target="https://drive.google.com/drive/folders/1feMoyCTdkjd6ebgud9I2speiPtpaaTk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6.png"/><Relationship Id="rId10" Type="http://schemas.openxmlformats.org/officeDocument/2006/relationships/hyperlink" Target="https://drive.google.com/drive/folders/1ju_lWjw_plkZOaRy4TJ-z93PBe-M0sAx" TargetMode="External"/><Relationship Id="rId9" Type="http://schemas.openxmlformats.org/officeDocument/2006/relationships/hyperlink" Target="https://drive.google.com/drive/folders/1ju_lWjw_plkZOaRy4TJ-z93PBe-M0sAx" TargetMode="External"/><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hyperlink" Target="https://drive.google.com/drive/folders/1A0B8XPjB6dyKcZZtgEXEuJvArVsmA2ec" TargetMode="External"/><Relationship Id="rId8" Type="http://schemas.openxmlformats.org/officeDocument/2006/relationships/hyperlink" Target="https://drive.google.com/drive/folders/1A0B8XPjB6dyKcZZtgEXEuJvArVsmA2ec"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5.png"/><Relationship Id="rId9" Type="http://schemas.openxmlformats.org/officeDocument/2006/relationships/hyperlink" Target="https://drive.google.com/drive/folders/17pABNq-LtvyQMX2YtZANcMT_S6irY2Tx" TargetMode="External"/><Relationship Id="rId5" Type="http://schemas.openxmlformats.org/officeDocument/2006/relationships/image" Target="../media/image19.png"/><Relationship Id="rId6" Type="http://schemas.openxmlformats.org/officeDocument/2006/relationships/hyperlink" Target="https://drive.google.com/drive/folders/1FFEFDHPt57g3RvDj4q6Ub0kl567LqrFT" TargetMode="External"/><Relationship Id="rId7" Type="http://schemas.openxmlformats.org/officeDocument/2006/relationships/hyperlink" Target="https://drive.google.com/drive/folders/1FFEFDHPt57g3RvDj4q6Ub0kl567LqrFT" TargetMode="External"/><Relationship Id="rId8" Type="http://schemas.openxmlformats.org/officeDocument/2006/relationships/hyperlink" Target="https://drive.google.com/drive/folders/17pABNq-LtvyQMX2YtZANcMT_S6irY2Tx" TargetMode="External"/></Relationships>
</file>

<file path=ppt/slides/_rels/slide19.xml.rels><?xml version="1.0" encoding="UTF-8" standalone="yes"?><Relationships xmlns="http://schemas.openxmlformats.org/package/2006/relationships"><Relationship Id="rId11" Type="http://schemas.openxmlformats.org/officeDocument/2006/relationships/hyperlink" Target="https://drive.google.com/drive/folders/1234_-t-9N20UFcNNliSJzUlVtYeir48M" TargetMode="External"/><Relationship Id="rId10" Type="http://schemas.openxmlformats.org/officeDocument/2006/relationships/hyperlink" Target="https://drive.google.com/drive/folders/1234_-t-9N20UFcNNliSJzUlVtYeir48M" TargetMode="External"/><Relationship Id="rId13" Type="http://schemas.openxmlformats.org/officeDocument/2006/relationships/hyperlink" Target="https://drive.google.com/drive/folders/1mE81rL4oFlVbOGrY1ftGk7OtpPDRGUSB" TargetMode="External"/><Relationship Id="rId12" Type="http://schemas.openxmlformats.org/officeDocument/2006/relationships/hyperlink" Target="https://drive.google.com/drive/folders/1mE81rL4oFlVbOGrY1ftGk7OtpPDRGUSB" TargetMode="External"/><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hyperlink" Target="https://docs.google.com/presentation/d/1-govsDXYvxOBD3YaHdkbPiX-7ANEJd2YJ_KnIsV_o2o/edit?usp=sharing" TargetMode="External"/><Relationship Id="rId9"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7.png"/><Relationship Id="rId7" Type="http://schemas.openxmlformats.org/officeDocument/2006/relationships/image" Target="../media/image22.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11" Type="http://schemas.openxmlformats.org/officeDocument/2006/relationships/slide" Target="/ppt/slides/slide29.xml"/><Relationship Id="rId10" Type="http://schemas.openxmlformats.org/officeDocument/2006/relationships/slide" Target="/ppt/slides/slide23.xml"/><Relationship Id="rId9" Type="http://schemas.openxmlformats.org/officeDocument/2006/relationships/slide" Target="/ppt/slides/slide20.xml"/><Relationship Id="rId5" Type="http://schemas.openxmlformats.org/officeDocument/2006/relationships/slide" Target="/ppt/slides/slide3.xml"/><Relationship Id="rId6" Type="http://schemas.openxmlformats.org/officeDocument/2006/relationships/slide" Target="/ppt/slides/slide5.xml"/><Relationship Id="rId7" Type="http://schemas.openxmlformats.org/officeDocument/2006/relationships/slide" Target="/ppt/slides/slide8.xml"/><Relationship Id="rId8" Type="http://schemas.openxmlformats.org/officeDocument/2006/relationships/slide" Target="/ppt/slides/slide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31.png"/><Relationship Id="rId9"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52.png"/><Relationship Id="rId7" Type="http://schemas.openxmlformats.org/officeDocument/2006/relationships/image" Target="../media/image29.png"/><Relationship Id="rId8" Type="http://schemas.openxmlformats.org/officeDocument/2006/relationships/image" Target="../media/image38.png"/></Relationships>
</file>

<file path=ppt/slides/_rels/slide22.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2.png"/><Relationship Id="rId13" Type="http://schemas.openxmlformats.org/officeDocument/2006/relationships/image" Target="../media/image43.png"/><Relationship Id="rId12" Type="http://schemas.openxmlformats.org/officeDocument/2006/relationships/image" Target="../media/image65.png"/><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44.png"/><Relationship Id="rId9" Type="http://schemas.openxmlformats.org/officeDocument/2006/relationships/image" Target="../media/image36.png"/><Relationship Id="rId15" Type="http://schemas.openxmlformats.org/officeDocument/2006/relationships/image" Target="../media/image39.png"/><Relationship Id="rId14" Type="http://schemas.openxmlformats.org/officeDocument/2006/relationships/image" Target="../media/image45.png"/><Relationship Id="rId17" Type="http://schemas.openxmlformats.org/officeDocument/2006/relationships/image" Target="../media/image49.png"/><Relationship Id="rId16" Type="http://schemas.openxmlformats.org/officeDocument/2006/relationships/image" Target="../media/image47.png"/><Relationship Id="rId5" Type="http://schemas.openxmlformats.org/officeDocument/2006/relationships/image" Target="../media/image40.png"/><Relationship Id="rId6" Type="http://schemas.openxmlformats.org/officeDocument/2006/relationships/image" Target="../media/image37.png"/><Relationship Id="rId18" Type="http://schemas.openxmlformats.org/officeDocument/2006/relationships/image" Target="../media/image53.png"/><Relationship Id="rId7" Type="http://schemas.openxmlformats.org/officeDocument/2006/relationships/image" Target="../media/image33.png"/><Relationship Id="rId8"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56.jpg"/><Relationship Id="rId4" Type="http://schemas.openxmlformats.org/officeDocument/2006/relationships/image" Target="../media/image3.png"/><Relationship Id="rId5" Type="http://schemas.openxmlformats.org/officeDocument/2006/relationships/image" Target="../media/image5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54.png"/><Relationship Id="rId9"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70.png"/><Relationship Id="rId7" Type="http://schemas.openxmlformats.org/officeDocument/2006/relationships/image" Target="../media/image62.png"/><Relationship Id="rId8"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55.png"/><Relationship Id="rId5" Type="http://schemas.openxmlformats.org/officeDocument/2006/relationships/image" Target="../media/image51.png"/><Relationship Id="rId6" Type="http://schemas.openxmlformats.org/officeDocument/2006/relationships/image" Target="../media/image69.png"/><Relationship Id="rId7" Type="http://schemas.openxmlformats.org/officeDocument/2006/relationships/image" Target="../media/image60.png"/><Relationship Id="rId8" Type="http://schemas.openxmlformats.org/officeDocument/2006/relationships/image" Target="../media/image58.png"/></Relationships>
</file>

<file path=ppt/slides/_rels/slide27.xml.rels><?xml version="1.0" encoding="UTF-8" standalone="yes"?><Relationships xmlns="http://schemas.openxmlformats.org/package/2006/relationships"><Relationship Id="rId11" Type="http://schemas.openxmlformats.org/officeDocument/2006/relationships/image" Target="../media/image71.png"/><Relationship Id="rId10" Type="http://schemas.openxmlformats.org/officeDocument/2006/relationships/image" Target="../media/image72.png"/><Relationship Id="rId12" Type="http://schemas.openxmlformats.org/officeDocument/2006/relationships/hyperlink" Target="https://drive.google.com/drive/folders/1YZC-mi5RSaXJ7068t_bs3ph6_Bc3YFrI" TargetMode="External"/><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63.png"/><Relationship Id="rId9" Type="http://schemas.openxmlformats.org/officeDocument/2006/relationships/image" Target="../media/image73.png"/><Relationship Id="rId5" Type="http://schemas.openxmlformats.org/officeDocument/2006/relationships/image" Target="../media/image64.png"/><Relationship Id="rId6" Type="http://schemas.openxmlformats.org/officeDocument/2006/relationships/image" Target="../media/image66.png"/><Relationship Id="rId7" Type="http://schemas.openxmlformats.org/officeDocument/2006/relationships/image" Target="../media/image68.png"/><Relationship Id="rId8"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0" Type="http://schemas.openxmlformats.org/officeDocument/2006/relationships/hyperlink" Target="https://drive.google.com/drive/folders/1d_QMCZEK0fKqVKcjc2rfd0xkQN9tJRze" TargetMode="External"/><Relationship Id="rId11" Type="http://schemas.openxmlformats.org/officeDocument/2006/relationships/hyperlink" Target="https://drive.google.com/drive/folders/1nwtmA3qDNgXs1L_3q0-Yu0L0xjGeSvEz?usp=sharing" TargetMode="External"/><Relationship Id="rId10" Type="http://schemas.openxmlformats.org/officeDocument/2006/relationships/hyperlink" Target="https://drive.google.com/file/d/1VK5wmaJ462aPxmsfkpHO1Q_-FKBmfuSy/view?usp=sharing" TargetMode="External"/><Relationship Id="rId21" Type="http://schemas.openxmlformats.org/officeDocument/2006/relationships/hyperlink" Target="https://drive.google.com/drive/folders/1234_-t-9N20UFcNNliSJzUlVtYeir48M" TargetMode="External"/><Relationship Id="rId13" Type="http://schemas.openxmlformats.org/officeDocument/2006/relationships/hyperlink" Target="https://drive.google.com/drive/folders/1-yLohtIm9tcfxYOVbzb9--dPb_O0NV4K" TargetMode="External"/><Relationship Id="rId12" Type="http://schemas.openxmlformats.org/officeDocument/2006/relationships/hyperlink" Target="https://drive.google.com/drive/folders/1Xi-WqJCXjWeMMLb4ikIHB2P9XCCsgn5H" TargetMode="External"/><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hyperlink" Target="https://drive.google.com/drive/folders/1mE81rL4oFlVbOGrY1ftGk7OtpPDRGUSB" TargetMode="External"/><Relationship Id="rId9" Type="http://schemas.openxmlformats.org/officeDocument/2006/relationships/hyperlink" Target="https://drive.google.com/drive/folders/1A0B8XPjB6dyKcZZtgEXEuJvArVsmA2ec" TargetMode="External"/><Relationship Id="rId15" Type="http://schemas.openxmlformats.org/officeDocument/2006/relationships/hyperlink" Target="https://drive.google.com/drive/folders/1feMoyCTdkjd6ebgud9I2speiPtpaaTkD" TargetMode="External"/><Relationship Id="rId14" Type="http://schemas.openxmlformats.org/officeDocument/2006/relationships/hyperlink" Target="https://drive.google.com/drive/folders/1sI7KGCL_TPILAb0BjFMwpjs8ABUk9XKs" TargetMode="External"/><Relationship Id="rId17" Type="http://schemas.openxmlformats.org/officeDocument/2006/relationships/hyperlink" Target="https://drive.google.com/drive/folders/1ju_lWjw_plkZOaRy4TJ-z93PBe-M0sAx" TargetMode="External"/><Relationship Id="rId16" Type="http://schemas.openxmlformats.org/officeDocument/2006/relationships/hyperlink" Target="https://drive.google.com/drive/folders/1t8SlpSkl0eklQYiCo67PW3rVhdSknIF6" TargetMode="External"/><Relationship Id="rId5" Type="http://schemas.openxmlformats.org/officeDocument/2006/relationships/hyperlink" Target="https://drive.google.com/drive/folders/1HsYewc2M-A5AQcIvuAJ8Y25smguePxYZ?usp=sharing" TargetMode="External"/><Relationship Id="rId19" Type="http://schemas.openxmlformats.org/officeDocument/2006/relationships/hyperlink" Target="https://drive.google.com/drive/folders/1VfTuObhLPBZUUpVyG462HQYLR2iN7F1J" TargetMode="External"/><Relationship Id="rId6" Type="http://schemas.openxmlformats.org/officeDocument/2006/relationships/hyperlink" Target="https://drive.google.com/drive/folders/1LwAjKzdMaRl8a_lWCXd4iwt9p3Bsv2kG?usp=sharing" TargetMode="External"/><Relationship Id="rId18" Type="http://schemas.openxmlformats.org/officeDocument/2006/relationships/hyperlink" Target="https://drive.google.com/drive/folders/1H42X8ZrpudruvAz8fZihflDXsl_8t2HR" TargetMode="External"/><Relationship Id="rId7" Type="http://schemas.openxmlformats.org/officeDocument/2006/relationships/hyperlink" Target="https://drive.google.com/drive/folders/1pru5MW4SkepzWr_EMhtTEiDZE1XTt7c4?usp=sharing" TargetMode="External"/><Relationship Id="rId8" Type="http://schemas.openxmlformats.org/officeDocument/2006/relationships/hyperlink" Target="https://drive.google.com/drive/folders/1jFbqfxwdUPut8NO8A5j8EZbhfBN8oEy4?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hyperlink" Target="https://fonts.google.com/specimen/Nunito" TargetMode="External"/><Relationship Id="rId5" Type="http://schemas.openxmlformats.org/officeDocument/2006/relationships/hyperlink" Target="https://fonts.google.com/specimen/Nunito+Sans" TargetMode="External"/><Relationship Id="rId6" Type="http://schemas.openxmlformats.org/officeDocument/2006/relationships/hyperlink" Target="https://drive.google.com/drive/folders/1YZC-mi5RSaXJ7068t_bs3ph6_Bc3YFrI?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6.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fonts.google.com/specimen/Nunito+Sans" TargetMode="External"/><Relationship Id="rId5" Type="http://schemas.openxmlformats.org/officeDocument/2006/relationships/hyperlink" Target="https://fonts.google.com/specimen/Nunito" TargetMode="External"/><Relationship Id="rId6" Type="http://schemas.openxmlformats.org/officeDocument/2006/relationships/hyperlink" Target="https://fonts.google.com/specimen/Nunito" TargetMode="External"/><Relationship Id="rId7" Type="http://schemas.openxmlformats.org/officeDocument/2006/relationships/hyperlink" Target="https://fonts.google.com/specimen/Nunito+Sa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52400" y="2135974"/>
            <a:ext cx="8839204" cy="2848572"/>
          </a:xfrm>
          <a:prstGeom prst="rect">
            <a:avLst/>
          </a:prstGeom>
          <a:noFill/>
          <a:ln>
            <a:noFill/>
          </a:ln>
        </p:spPr>
      </p:pic>
      <p:sp>
        <p:nvSpPr>
          <p:cNvPr id="55" name="Google Shape;55;p13"/>
          <p:cNvSpPr txBox="1"/>
          <p:nvPr/>
        </p:nvSpPr>
        <p:spPr>
          <a:xfrm>
            <a:off x="6877725" y="2396175"/>
            <a:ext cx="1722000" cy="708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a:solidFill>
                  <a:srgbClr val="062F4F"/>
                </a:solidFill>
                <a:latin typeface="Nunito"/>
                <a:ea typeface="Nunito"/>
                <a:cs typeface="Nunito"/>
                <a:sym typeface="Nunito"/>
              </a:rPr>
              <a:t>VISUAL GUIDE</a:t>
            </a:r>
            <a:endParaRPr>
              <a:solidFill>
                <a:srgbClr val="062F4F"/>
              </a:solidFill>
              <a:latin typeface="Nunito"/>
              <a:ea typeface="Nunito"/>
              <a:cs typeface="Nunito"/>
              <a:sym typeface="Nunito"/>
            </a:endParaRPr>
          </a:p>
          <a:p>
            <a:pPr indent="0" lvl="0" marL="0" rtl="0" algn="r">
              <a:spcBef>
                <a:spcPts val="0"/>
              </a:spcBef>
              <a:spcAft>
                <a:spcPts val="0"/>
              </a:spcAft>
              <a:buNone/>
            </a:pPr>
            <a:r>
              <a:rPr b="1" lang="es" sz="2000">
                <a:solidFill>
                  <a:srgbClr val="062F4F"/>
                </a:solidFill>
                <a:latin typeface="Nunito"/>
                <a:ea typeface="Nunito"/>
                <a:cs typeface="Nunito"/>
                <a:sym typeface="Nunito"/>
              </a:rPr>
              <a:t>2023</a:t>
            </a:r>
            <a:endParaRPr b="1" sz="2000">
              <a:solidFill>
                <a:srgbClr val="062F4F"/>
              </a:solidFill>
              <a:latin typeface="Nunito"/>
              <a:ea typeface="Nunito"/>
              <a:cs typeface="Nunito"/>
              <a:sym typeface="Nunito"/>
            </a:endParaRPr>
          </a:p>
        </p:txBody>
      </p:sp>
      <p:pic>
        <p:nvPicPr>
          <p:cNvPr id="56" name="Google Shape;56;p13"/>
          <p:cNvPicPr preferRelativeResize="0"/>
          <p:nvPr/>
        </p:nvPicPr>
        <p:blipFill>
          <a:blip r:embed="rId4">
            <a:alphaModFix/>
          </a:blip>
          <a:stretch>
            <a:fillRect/>
          </a:stretch>
        </p:blipFill>
        <p:spPr>
          <a:xfrm>
            <a:off x="152400" y="178077"/>
            <a:ext cx="2061300" cy="743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2"/>
          <p:cNvPicPr preferRelativeResize="0"/>
          <p:nvPr/>
        </p:nvPicPr>
        <p:blipFill>
          <a:blip r:embed="rId3">
            <a:alphaModFix/>
          </a:blip>
          <a:stretch>
            <a:fillRect/>
          </a:stretch>
        </p:blipFill>
        <p:spPr>
          <a:xfrm>
            <a:off x="0" y="0"/>
            <a:ext cx="435175" cy="831050"/>
          </a:xfrm>
          <a:prstGeom prst="rect">
            <a:avLst/>
          </a:prstGeom>
          <a:noFill/>
          <a:ln>
            <a:noFill/>
          </a:ln>
        </p:spPr>
      </p:pic>
      <p:sp>
        <p:nvSpPr>
          <p:cNvPr id="181" name="Google Shape;181;p22"/>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182" name="Google Shape;182;p22"/>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183" name="Google Shape;183;p22"/>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184" name="Google Shape;184;p22"/>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Using Colors II</a:t>
            </a:r>
            <a:endParaRPr sz="1600">
              <a:solidFill>
                <a:srgbClr val="062F4F"/>
              </a:solidFill>
              <a:latin typeface="Nunito SemiBold"/>
              <a:ea typeface="Nunito SemiBold"/>
              <a:cs typeface="Nunito SemiBold"/>
              <a:sym typeface="Nunito SemiBold"/>
            </a:endParaRPr>
          </a:p>
        </p:txBody>
      </p:sp>
      <p:sp>
        <p:nvSpPr>
          <p:cNvPr id="185" name="Google Shape;185;p22"/>
          <p:cNvSpPr txBox="1"/>
          <p:nvPr/>
        </p:nvSpPr>
        <p:spPr>
          <a:xfrm>
            <a:off x="435175" y="643700"/>
            <a:ext cx="71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We like to be serious when the situation deserves it</a:t>
            </a:r>
            <a:endParaRPr sz="1100">
              <a:solidFill>
                <a:srgbClr val="062F4F"/>
              </a:solidFill>
              <a:latin typeface="Nunito"/>
              <a:ea typeface="Nunito"/>
              <a:cs typeface="Nunito"/>
              <a:sym typeface="Nunito"/>
            </a:endParaRPr>
          </a:p>
        </p:txBody>
      </p:sp>
      <p:pic>
        <p:nvPicPr>
          <p:cNvPr id="186" name="Google Shape;186;p22"/>
          <p:cNvPicPr preferRelativeResize="0"/>
          <p:nvPr/>
        </p:nvPicPr>
        <p:blipFill rotWithShape="1">
          <a:blip r:embed="rId4">
            <a:alphaModFix/>
          </a:blip>
          <a:srcRect b="25562" l="0" r="0" t="0"/>
          <a:stretch/>
        </p:blipFill>
        <p:spPr>
          <a:xfrm>
            <a:off x="1055400" y="1059847"/>
            <a:ext cx="1919350" cy="1511900"/>
          </a:xfrm>
          <a:prstGeom prst="rect">
            <a:avLst/>
          </a:prstGeom>
          <a:noFill/>
          <a:ln>
            <a:noFill/>
          </a:ln>
        </p:spPr>
      </p:pic>
      <p:pic>
        <p:nvPicPr>
          <p:cNvPr id="187" name="Google Shape;187;p22"/>
          <p:cNvPicPr preferRelativeResize="0"/>
          <p:nvPr/>
        </p:nvPicPr>
        <p:blipFill rotWithShape="1">
          <a:blip r:embed="rId5">
            <a:alphaModFix/>
          </a:blip>
          <a:srcRect b="35362" l="0" r="0" t="0"/>
          <a:stretch/>
        </p:blipFill>
        <p:spPr>
          <a:xfrm>
            <a:off x="3897925" y="1429153"/>
            <a:ext cx="1919374" cy="1036476"/>
          </a:xfrm>
          <a:prstGeom prst="rect">
            <a:avLst/>
          </a:prstGeom>
          <a:noFill/>
          <a:ln>
            <a:noFill/>
          </a:ln>
        </p:spPr>
      </p:pic>
      <p:pic>
        <p:nvPicPr>
          <p:cNvPr id="188" name="Google Shape;188;p22"/>
          <p:cNvPicPr preferRelativeResize="0"/>
          <p:nvPr/>
        </p:nvPicPr>
        <p:blipFill rotWithShape="1">
          <a:blip r:embed="rId6">
            <a:alphaModFix/>
          </a:blip>
          <a:srcRect b="26035" l="0" r="0" t="0"/>
          <a:stretch/>
        </p:blipFill>
        <p:spPr>
          <a:xfrm>
            <a:off x="6598450" y="1059847"/>
            <a:ext cx="1919374" cy="1459201"/>
          </a:xfrm>
          <a:prstGeom prst="rect">
            <a:avLst/>
          </a:prstGeom>
          <a:noFill/>
          <a:ln>
            <a:noFill/>
          </a:ln>
          <a:effectLst>
            <a:outerShdw blurRad="114300" rotWithShape="0" algn="bl" dir="5400000" dist="19050">
              <a:srgbClr val="000000">
                <a:alpha val="17000"/>
              </a:srgbClr>
            </a:outerShdw>
          </a:effectLst>
        </p:spPr>
      </p:pic>
      <p:sp>
        <p:nvSpPr>
          <p:cNvPr id="189" name="Google Shape;189;p22"/>
          <p:cNvSpPr txBox="1"/>
          <p:nvPr/>
        </p:nvSpPr>
        <p:spPr>
          <a:xfrm>
            <a:off x="710300" y="2703850"/>
            <a:ext cx="2623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solidFill>
                  <a:srgbClr val="062F4F"/>
                </a:solidFill>
                <a:latin typeface="Nunito"/>
                <a:ea typeface="Nunito"/>
                <a:cs typeface="Nunito"/>
                <a:sym typeface="Nunito"/>
              </a:rPr>
              <a:t>Dark blue is the main color for text and CTAs. Primary green works for preserve EthicHub´s identity in the background, so readability in print and digital channels are guaranteed.</a:t>
            </a:r>
            <a:endParaRPr sz="900">
              <a:solidFill>
                <a:srgbClr val="062F4F"/>
              </a:solidFill>
              <a:latin typeface="Nunito"/>
              <a:ea typeface="Nunito"/>
              <a:cs typeface="Nunito"/>
              <a:sym typeface="Nunito"/>
            </a:endParaRPr>
          </a:p>
        </p:txBody>
      </p:sp>
      <p:sp>
        <p:nvSpPr>
          <p:cNvPr id="190" name="Google Shape;190;p22"/>
          <p:cNvSpPr txBox="1"/>
          <p:nvPr/>
        </p:nvSpPr>
        <p:spPr>
          <a:xfrm>
            <a:off x="3594975" y="2703850"/>
            <a:ext cx="262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solidFill>
                  <a:srgbClr val="062F4F"/>
                </a:solidFill>
                <a:latin typeface="Nunito"/>
                <a:ea typeface="Nunito"/>
                <a:cs typeface="Nunito"/>
                <a:sym typeface="Nunito"/>
              </a:rPr>
              <a:t>Dark blue over white works for print or digital materials which allows only one color.</a:t>
            </a:r>
            <a:endParaRPr sz="900">
              <a:solidFill>
                <a:srgbClr val="062F4F"/>
              </a:solidFill>
              <a:latin typeface="Nunito"/>
              <a:ea typeface="Nunito"/>
              <a:cs typeface="Nunito"/>
              <a:sym typeface="Nunito"/>
            </a:endParaRPr>
          </a:p>
        </p:txBody>
      </p:sp>
      <p:sp>
        <p:nvSpPr>
          <p:cNvPr id="191" name="Google Shape;191;p22"/>
          <p:cNvSpPr txBox="1"/>
          <p:nvPr/>
        </p:nvSpPr>
        <p:spPr>
          <a:xfrm>
            <a:off x="6524025" y="2703850"/>
            <a:ext cx="241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solidFill>
                  <a:srgbClr val="062F4F"/>
                </a:solidFill>
                <a:latin typeface="Nunito"/>
                <a:ea typeface="Nunito"/>
                <a:cs typeface="Nunito"/>
                <a:sym typeface="Nunito"/>
              </a:rPr>
              <a:t>Lighter Gray works mainly as background for digital media..</a:t>
            </a:r>
            <a:endParaRPr sz="900">
              <a:solidFill>
                <a:srgbClr val="062F4F"/>
              </a:solidFill>
              <a:latin typeface="Nunito"/>
              <a:ea typeface="Nunito"/>
              <a:cs typeface="Nunito"/>
              <a:sym typeface="Nunito"/>
            </a:endParaRPr>
          </a:p>
        </p:txBody>
      </p:sp>
      <p:sp>
        <p:nvSpPr>
          <p:cNvPr id="192" name="Google Shape;192;p22"/>
          <p:cNvSpPr txBox="1"/>
          <p:nvPr/>
        </p:nvSpPr>
        <p:spPr>
          <a:xfrm rot="-5400000">
            <a:off x="-375875" y="1837650"/>
            <a:ext cx="194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DARK OVER PRIMARY</a:t>
            </a:r>
            <a:endParaRPr sz="900">
              <a:solidFill>
                <a:srgbClr val="062F4F"/>
              </a:solidFill>
              <a:latin typeface="Nunito"/>
              <a:ea typeface="Nunito"/>
              <a:cs typeface="Nunito"/>
              <a:sym typeface="Nunito"/>
            </a:endParaRPr>
          </a:p>
        </p:txBody>
      </p:sp>
      <p:sp>
        <p:nvSpPr>
          <p:cNvPr id="193" name="Google Shape;193;p22"/>
          <p:cNvSpPr txBox="1"/>
          <p:nvPr/>
        </p:nvSpPr>
        <p:spPr>
          <a:xfrm rot="-5400000">
            <a:off x="2429925" y="1837650"/>
            <a:ext cx="194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DARK OVER WHITE</a:t>
            </a:r>
            <a:endParaRPr sz="900">
              <a:solidFill>
                <a:srgbClr val="062F4F"/>
              </a:solidFill>
              <a:latin typeface="Nunito"/>
              <a:ea typeface="Nunito"/>
              <a:cs typeface="Nunito"/>
              <a:sym typeface="Nunito"/>
            </a:endParaRPr>
          </a:p>
        </p:txBody>
      </p:sp>
      <p:sp>
        <p:nvSpPr>
          <p:cNvPr id="194" name="Google Shape;194;p22"/>
          <p:cNvSpPr txBox="1"/>
          <p:nvPr/>
        </p:nvSpPr>
        <p:spPr>
          <a:xfrm rot="-5400000">
            <a:off x="5182600" y="1964150"/>
            <a:ext cx="219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DARK OVER LIGHTER GRAY</a:t>
            </a:r>
            <a:endParaRPr sz="900">
              <a:solidFill>
                <a:srgbClr val="062F4F"/>
              </a:solidFill>
              <a:latin typeface="Nunito"/>
              <a:ea typeface="Nunito"/>
              <a:cs typeface="Nunito"/>
              <a:sym typeface="Nunito"/>
            </a:endParaRPr>
          </a:p>
        </p:txBody>
      </p:sp>
      <p:pic>
        <p:nvPicPr>
          <p:cNvPr id="195" name="Google Shape;195;p22"/>
          <p:cNvPicPr preferRelativeResize="0"/>
          <p:nvPr/>
        </p:nvPicPr>
        <p:blipFill>
          <a:blip r:embed="rId7">
            <a:alphaModFix/>
          </a:blip>
          <a:stretch>
            <a:fillRect/>
          </a:stretch>
        </p:blipFill>
        <p:spPr>
          <a:xfrm>
            <a:off x="1007200" y="4118425"/>
            <a:ext cx="1759085" cy="775396"/>
          </a:xfrm>
          <a:prstGeom prst="rect">
            <a:avLst/>
          </a:prstGeom>
          <a:noFill/>
          <a:ln>
            <a:noFill/>
          </a:ln>
        </p:spPr>
      </p:pic>
      <p:pic>
        <p:nvPicPr>
          <p:cNvPr id="196" name="Google Shape;196;p22"/>
          <p:cNvPicPr preferRelativeResize="0"/>
          <p:nvPr/>
        </p:nvPicPr>
        <p:blipFill>
          <a:blip r:embed="rId8">
            <a:alphaModFix/>
          </a:blip>
          <a:stretch>
            <a:fillRect/>
          </a:stretch>
        </p:blipFill>
        <p:spPr>
          <a:xfrm>
            <a:off x="4025689" y="4118429"/>
            <a:ext cx="1756770" cy="775396"/>
          </a:xfrm>
          <a:prstGeom prst="rect">
            <a:avLst/>
          </a:prstGeom>
          <a:noFill/>
          <a:ln>
            <a:noFill/>
          </a:ln>
        </p:spPr>
      </p:pic>
      <p:cxnSp>
        <p:nvCxnSpPr>
          <p:cNvPr id="197" name="Google Shape;197;p22"/>
          <p:cNvCxnSpPr>
            <a:stCxn id="192" idx="1"/>
          </p:cNvCxnSpPr>
          <p:nvPr/>
        </p:nvCxnSpPr>
        <p:spPr>
          <a:xfrm>
            <a:off x="596725" y="2971800"/>
            <a:ext cx="0" cy="1967700"/>
          </a:xfrm>
          <a:prstGeom prst="straightConnector1">
            <a:avLst/>
          </a:prstGeom>
          <a:noFill/>
          <a:ln cap="flat" cmpd="sng" w="9525">
            <a:solidFill>
              <a:srgbClr val="E6EAE5"/>
            </a:solidFill>
            <a:prstDash val="solid"/>
            <a:round/>
            <a:headEnd len="med" w="med" type="none"/>
            <a:tailEnd len="med" w="med" type="none"/>
          </a:ln>
        </p:spPr>
      </p:cxnSp>
      <p:cxnSp>
        <p:nvCxnSpPr>
          <p:cNvPr id="198" name="Google Shape;198;p22"/>
          <p:cNvCxnSpPr/>
          <p:nvPr/>
        </p:nvCxnSpPr>
        <p:spPr>
          <a:xfrm>
            <a:off x="3417975" y="2926125"/>
            <a:ext cx="0" cy="1967700"/>
          </a:xfrm>
          <a:prstGeom prst="straightConnector1">
            <a:avLst/>
          </a:prstGeom>
          <a:noFill/>
          <a:ln cap="flat" cmpd="sng" w="9525">
            <a:solidFill>
              <a:srgbClr val="E6EAE5"/>
            </a:solidFill>
            <a:prstDash val="solid"/>
            <a:round/>
            <a:headEnd len="med" w="med" type="none"/>
            <a:tailEnd len="med" w="med" type="none"/>
          </a:ln>
        </p:spPr>
      </p:cxnSp>
      <p:cxnSp>
        <p:nvCxnSpPr>
          <p:cNvPr id="199" name="Google Shape;199;p22"/>
          <p:cNvCxnSpPr>
            <a:stCxn id="194" idx="1"/>
          </p:cNvCxnSpPr>
          <p:nvPr/>
        </p:nvCxnSpPr>
        <p:spPr>
          <a:xfrm>
            <a:off x="6281800" y="3224900"/>
            <a:ext cx="0" cy="1668900"/>
          </a:xfrm>
          <a:prstGeom prst="straightConnector1">
            <a:avLst/>
          </a:prstGeom>
          <a:noFill/>
          <a:ln cap="flat" cmpd="sng" w="9525">
            <a:solidFill>
              <a:srgbClr val="E6EAE5"/>
            </a:solidFill>
            <a:prstDash val="solid"/>
            <a:round/>
            <a:headEnd len="med" w="med" type="none"/>
            <a:tailEnd len="med" w="med" type="none"/>
          </a:ln>
        </p:spPr>
      </p:cxnSp>
      <p:sp>
        <p:nvSpPr>
          <p:cNvPr id="200" name="Google Shape;200;p22"/>
          <p:cNvSpPr txBox="1"/>
          <p:nvPr/>
        </p:nvSpPr>
        <p:spPr>
          <a:xfrm>
            <a:off x="3594975" y="3702138"/>
            <a:ext cx="2525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62F4F"/>
                </a:solidFill>
                <a:latin typeface="Nunito SemiBold"/>
                <a:ea typeface="Nunito SemiBold"/>
                <a:cs typeface="Nunito SemiBold"/>
                <a:sym typeface="Nunito SemiBold"/>
              </a:rPr>
              <a:t>The use of different shades of Primary Green is permitted</a:t>
            </a:r>
            <a:endParaRPr sz="700">
              <a:solidFill>
                <a:srgbClr val="062F4F"/>
              </a:solidFill>
              <a:latin typeface="Nunito SemiBold"/>
              <a:ea typeface="Nunito SemiBold"/>
              <a:cs typeface="Nunito SemiBold"/>
              <a:sym typeface="Nunito SemiBold"/>
            </a:endParaRPr>
          </a:p>
        </p:txBody>
      </p:sp>
      <p:sp>
        <p:nvSpPr>
          <p:cNvPr id="201" name="Google Shape;201;p22"/>
          <p:cNvSpPr txBox="1"/>
          <p:nvPr/>
        </p:nvSpPr>
        <p:spPr>
          <a:xfrm>
            <a:off x="715575" y="3702138"/>
            <a:ext cx="2525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62F4F"/>
                </a:solidFill>
                <a:latin typeface="Nunito SemiBold"/>
                <a:ea typeface="Nunito SemiBold"/>
                <a:cs typeface="Nunito SemiBold"/>
                <a:sym typeface="Nunito SemiBold"/>
              </a:rPr>
              <a:t>The use of different shades of Primary Green is permitted</a:t>
            </a:r>
            <a:endParaRPr sz="700">
              <a:solidFill>
                <a:srgbClr val="062F4F"/>
              </a:solidFill>
              <a:latin typeface="Nunito SemiBold"/>
              <a:ea typeface="Nunito SemiBold"/>
              <a:cs typeface="Nunito SemiBold"/>
              <a:sym typeface="Nunito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3"/>
          <p:cNvPicPr preferRelativeResize="0"/>
          <p:nvPr/>
        </p:nvPicPr>
        <p:blipFill>
          <a:blip r:embed="rId3">
            <a:alphaModFix/>
          </a:blip>
          <a:stretch>
            <a:fillRect/>
          </a:stretch>
        </p:blipFill>
        <p:spPr>
          <a:xfrm>
            <a:off x="0" y="0"/>
            <a:ext cx="435175" cy="831050"/>
          </a:xfrm>
          <a:prstGeom prst="rect">
            <a:avLst/>
          </a:prstGeom>
          <a:noFill/>
          <a:ln>
            <a:noFill/>
          </a:ln>
        </p:spPr>
      </p:pic>
      <p:sp>
        <p:nvSpPr>
          <p:cNvPr id="207" name="Google Shape;207;p23"/>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208" name="Google Shape;208;p23"/>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209" name="Google Shape;209;p23"/>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210" name="Google Shape;210;p23"/>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Using Colors II</a:t>
            </a:r>
            <a:endParaRPr sz="1600">
              <a:solidFill>
                <a:srgbClr val="062F4F"/>
              </a:solidFill>
              <a:latin typeface="Nunito SemiBold"/>
              <a:ea typeface="Nunito SemiBold"/>
              <a:cs typeface="Nunito SemiBold"/>
              <a:sym typeface="Nunito SemiBold"/>
            </a:endParaRPr>
          </a:p>
        </p:txBody>
      </p:sp>
      <p:sp>
        <p:nvSpPr>
          <p:cNvPr id="211" name="Google Shape;211;p23"/>
          <p:cNvSpPr txBox="1"/>
          <p:nvPr/>
        </p:nvSpPr>
        <p:spPr>
          <a:xfrm>
            <a:off x="710300" y="2703850"/>
            <a:ext cx="2623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900">
                <a:solidFill>
                  <a:srgbClr val="062F4F"/>
                </a:solidFill>
                <a:latin typeface="Nunito"/>
                <a:ea typeface="Nunito"/>
                <a:cs typeface="Nunito"/>
                <a:sym typeface="Nunito"/>
              </a:rPr>
              <a:t>Digital</a:t>
            </a:r>
            <a:endParaRPr b="1" sz="900">
              <a:solidFill>
                <a:srgbClr val="062F4F"/>
              </a:solidFill>
              <a:latin typeface="Nunito"/>
              <a:ea typeface="Nunito"/>
              <a:cs typeface="Nunito"/>
              <a:sym typeface="Nunito"/>
            </a:endParaRPr>
          </a:p>
          <a:p>
            <a:pPr indent="0" lvl="0" marL="0" rtl="0" algn="l">
              <a:spcBef>
                <a:spcPts val="0"/>
              </a:spcBef>
              <a:spcAft>
                <a:spcPts val="0"/>
              </a:spcAft>
              <a:buNone/>
            </a:pPr>
            <a:r>
              <a:rPr lang="es" sz="900">
                <a:solidFill>
                  <a:srgbClr val="062F4F"/>
                </a:solidFill>
                <a:latin typeface="Nunito"/>
                <a:ea typeface="Nunito"/>
                <a:cs typeface="Nunito"/>
                <a:sym typeface="Nunito"/>
              </a:rPr>
              <a:t>- Backgrounds</a:t>
            </a:r>
            <a:endParaRPr sz="900">
              <a:solidFill>
                <a:srgbClr val="062F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900">
              <a:solidFill>
                <a:srgbClr val="062F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s" sz="900">
                <a:solidFill>
                  <a:srgbClr val="062F4F"/>
                </a:solidFill>
                <a:latin typeface="Nunito"/>
                <a:ea typeface="Nunito"/>
                <a:cs typeface="Nunito"/>
                <a:sym typeface="Nunito"/>
              </a:rPr>
              <a:t>Print</a:t>
            </a:r>
            <a:endParaRPr b="1" sz="900">
              <a:solidFill>
                <a:srgbClr val="062F4F"/>
              </a:solidFill>
              <a:latin typeface="Nunito"/>
              <a:ea typeface="Nunito"/>
              <a:cs typeface="Nunito"/>
              <a:sym typeface="Nunito"/>
            </a:endParaRPr>
          </a:p>
          <a:p>
            <a:pPr indent="0" lvl="0" marL="0" rtl="0" algn="l">
              <a:spcBef>
                <a:spcPts val="0"/>
              </a:spcBef>
              <a:spcAft>
                <a:spcPts val="0"/>
              </a:spcAft>
              <a:buNone/>
            </a:pPr>
            <a:r>
              <a:rPr lang="es" sz="900">
                <a:solidFill>
                  <a:srgbClr val="062F4F"/>
                </a:solidFill>
                <a:latin typeface="Nunito"/>
                <a:ea typeface="Nunito"/>
                <a:cs typeface="Nunito"/>
                <a:sym typeface="Nunito"/>
              </a:rPr>
              <a:t>- NOT ALLOWED</a:t>
            </a:r>
            <a:endParaRPr sz="900">
              <a:solidFill>
                <a:srgbClr val="062F4F"/>
              </a:solidFill>
              <a:latin typeface="Nunito"/>
              <a:ea typeface="Nunito"/>
              <a:cs typeface="Nunito"/>
              <a:sym typeface="Nunito"/>
            </a:endParaRPr>
          </a:p>
        </p:txBody>
      </p:sp>
      <p:sp>
        <p:nvSpPr>
          <p:cNvPr id="212" name="Google Shape;212;p23"/>
          <p:cNvSpPr txBox="1"/>
          <p:nvPr/>
        </p:nvSpPr>
        <p:spPr>
          <a:xfrm>
            <a:off x="3594975" y="2703850"/>
            <a:ext cx="2623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900">
                <a:solidFill>
                  <a:srgbClr val="062F4F"/>
                </a:solidFill>
                <a:latin typeface="Nunito"/>
                <a:ea typeface="Nunito"/>
                <a:cs typeface="Nunito"/>
                <a:sym typeface="Nunito"/>
              </a:rPr>
              <a:t>Digital</a:t>
            </a:r>
            <a:endParaRPr b="1" sz="900">
              <a:solidFill>
                <a:srgbClr val="062F4F"/>
              </a:solidFill>
              <a:latin typeface="Nunito"/>
              <a:ea typeface="Nunito"/>
              <a:cs typeface="Nunito"/>
              <a:sym typeface="Nunito"/>
            </a:endParaRPr>
          </a:p>
          <a:p>
            <a:pPr indent="0" lvl="0" marL="0" rtl="0" algn="l">
              <a:spcBef>
                <a:spcPts val="0"/>
              </a:spcBef>
              <a:spcAft>
                <a:spcPts val="0"/>
              </a:spcAft>
              <a:buNone/>
            </a:pPr>
            <a:r>
              <a:rPr lang="es" sz="900">
                <a:solidFill>
                  <a:srgbClr val="062F4F"/>
                </a:solidFill>
                <a:latin typeface="Nunito"/>
                <a:ea typeface="Nunito"/>
                <a:cs typeface="Nunito"/>
                <a:sym typeface="Nunito"/>
              </a:rPr>
              <a:t>- Diagrams and shapes</a:t>
            </a:r>
            <a:endParaRPr sz="900">
              <a:solidFill>
                <a:srgbClr val="062F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900">
              <a:solidFill>
                <a:srgbClr val="062F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s" sz="900">
                <a:solidFill>
                  <a:srgbClr val="062F4F"/>
                </a:solidFill>
                <a:latin typeface="Nunito"/>
                <a:ea typeface="Nunito"/>
                <a:cs typeface="Nunito"/>
                <a:sym typeface="Nunito"/>
              </a:rPr>
              <a:t>Print</a:t>
            </a:r>
            <a:endParaRPr b="1" sz="900">
              <a:solidFill>
                <a:srgbClr val="062F4F"/>
              </a:solidFill>
              <a:latin typeface="Nunito"/>
              <a:ea typeface="Nunito"/>
              <a:cs typeface="Nunito"/>
              <a:sym typeface="Nunito"/>
            </a:endParaRPr>
          </a:p>
          <a:p>
            <a:pPr indent="0" lvl="0" marL="0" rtl="0" algn="l">
              <a:spcBef>
                <a:spcPts val="0"/>
              </a:spcBef>
              <a:spcAft>
                <a:spcPts val="0"/>
              </a:spcAft>
              <a:buNone/>
            </a:pPr>
            <a:r>
              <a:rPr lang="es" sz="900">
                <a:solidFill>
                  <a:srgbClr val="062F4F"/>
                </a:solidFill>
                <a:latin typeface="Nunito"/>
                <a:ea typeface="Nunito"/>
                <a:cs typeface="Nunito"/>
                <a:sym typeface="Nunito"/>
              </a:rPr>
              <a:t>- Backgrounds, diagrams, shapes</a:t>
            </a:r>
            <a:endParaRPr sz="900">
              <a:solidFill>
                <a:srgbClr val="062F4F"/>
              </a:solidFill>
              <a:latin typeface="Nunito"/>
              <a:ea typeface="Nunito"/>
              <a:cs typeface="Nunito"/>
              <a:sym typeface="Nunito"/>
            </a:endParaRPr>
          </a:p>
        </p:txBody>
      </p:sp>
      <p:sp>
        <p:nvSpPr>
          <p:cNvPr id="213" name="Google Shape;213;p23"/>
          <p:cNvSpPr txBox="1"/>
          <p:nvPr/>
        </p:nvSpPr>
        <p:spPr>
          <a:xfrm>
            <a:off x="6524025" y="2703850"/>
            <a:ext cx="2416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rgbClr val="062F4F"/>
                </a:solidFill>
                <a:latin typeface="Nunito"/>
                <a:ea typeface="Nunito"/>
                <a:cs typeface="Nunito"/>
                <a:sym typeface="Nunito"/>
              </a:rPr>
              <a:t>Digital</a:t>
            </a:r>
            <a:endParaRPr b="1" sz="900">
              <a:solidFill>
                <a:srgbClr val="062F4F"/>
              </a:solidFill>
              <a:latin typeface="Nunito"/>
              <a:ea typeface="Nunito"/>
              <a:cs typeface="Nunito"/>
              <a:sym typeface="Nunito"/>
            </a:endParaRPr>
          </a:p>
          <a:p>
            <a:pPr indent="0" lvl="0" marL="0" rtl="0" algn="l">
              <a:spcBef>
                <a:spcPts val="0"/>
              </a:spcBef>
              <a:spcAft>
                <a:spcPts val="0"/>
              </a:spcAft>
              <a:buNone/>
            </a:pPr>
            <a:r>
              <a:rPr lang="es" sz="900">
                <a:solidFill>
                  <a:srgbClr val="062F4F"/>
                </a:solidFill>
                <a:latin typeface="Nunito"/>
                <a:ea typeface="Nunito"/>
                <a:cs typeface="Nunito"/>
                <a:sym typeface="Nunito"/>
              </a:rPr>
              <a:t>- Backgrouds, diagrams and shapes</a:t>
            </a:r>
            <a:endParaRPr sz="900">
              <a:solidFill>
                <a:srgbClr val="062F4F"/>
              </a:solidFill>
              <a:latin typeface="Nunito"/>
              <a:ea typeface="Nunito"/>
              <a:cs typeface="Nunito"/>
              <a:sym typeface="Nunito"/>
            </a:endParaRPr>
          </a:p>
          <a:p>
            <a:pPr indent="0" lvl="0" marL="0" rtl="0" algn="l">
              <a:spcBef>
                <a:spcPts val="0"/>
              </a:spcBef>
              <a:spcAft>
                <a:spcPts val="0"/>
              </a:spcAft>
              <a:buNone/>
            </a:pPr>
            <a:r>
              <a:t/>
            </a:r>
            <a:endParaRPr sz="900">
              <a:solidFill>
                <a:srgbClr val="062F4F"/>
              </a:solidFill>
              <a:latin typeface="Nunito"/>
              <a:ea typeface="Nunito"/>
              <a:cs typeface="Nunito"/>
              <a:sym typeface="Nunito"/>
            </a:endParaRPr>
          </a:p>
          <a:p>
            <a:pPr indent="0" lvl="0" marL="0" rtl="0" algn="l">
              <a:spcBef>
                <a:spcPts val="0"/>
              </a:spcBef>
              <a:spcAft>
                <a:spcPts val="0"/>
              </a:spcAft>
              <a:buNone/>
            </a:pPr>
            <a:r>
              <a:rPr b="1" lang="es" sz="900">
                <a:solidFill>
                  <a:srgbClr val="062F4F"/>
                </a:solidFill>
                <a:latin typeface="Nunito"/>
                <a:ea typeface="Nunito"/>
                <a:cs typeface="Nunito"/>
                <a:sym typeface="Nunito"/>
              </a:rPr>
              <a:t>Print</a:t>
            </a:r>
            <a:endParaRPr b="1" sz="900">
              <a:solidFill>
                <a:srgbClr val="062F4F"/>
              </a:solidFill>
              <a:latin typeface="Nunito"/>
              <a:ea typeface="Nunito"/>
              <a:cs typeface="Nunito"/>
              <a:sym typeface="Nunito"/>
            </a:endParaRPr>
          </a:p>
          <a:p>
            <a:pPr indent="0" lvl="0" marL="0" rtl="0" algn="l">
              <a:spcBef>
                <a:spcPts val="0"/>
              </a:spcBef>
              <a:spcAft>
                <a:spcPts val="0"/>
              </a:spcAft>
              <a:buNone/>
            </a:pPr>
            <a:r>
              <a:rPr lang="es" sz="900">
                <a:solidFill>
                  <a:srgbClr val="062F4F"/>
                </a:solidFill>
                <a:latin typeface="Nunito"/>
                <a:ea typeface="Nunito"/>
                <a:cs typeface="Nunito"/>
                <a:sym typeface="Nunito"/>
              </a:rPr>
              <a:t>- Backgrouds, diagrams and shapes</a:t>
            </a:r>
            <a:endParaRPr sz="900">
              <a:solidFill>
                <a:srgbClr val="062F4F"/>
              </a:solidFill>
              <a:latin typeface="Nunito"/>
              <a:ea typeface="Nunito"/>
              <a:cs typeface="Nunito"/>
              <a:sym typeface="Nunito"/>
            </a:endParaRPr>
          </a:p>
        </p:txBody>
      </p:sp>
      <p:sp>
        <p:nvSpPr>
          <p:cNvPr id="214" name="Google Shape;214;p23"/>
          <p:cNvSpPr txBox="1"/>
          <p:nvPr/>
        </p:nvSpPr>
        <p:spPr>
          <a:xfrm rot="-5400000">
            <a:off x="-375875" y="1837650"/>
            <a:ext cx="194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LIGHTER GRAY</a:t>
            </a:r>
            <a:endParaRPr sz="900">
              <a:solidFill>
                <a:srgbClr val="062F4F"/>
              </a:solidFill>
              <a:latin typeface="Nunito"/>
              <a:ea typeface="Nunito"/>
              <a:cs typeface="Nunito"/>
              <a:sym typeface="Nunito"/>
            </a:endParaRPr>
          </a:p>
        </p:txBody>
      </p:sp>
      <p:sp>
        <p:nvSpPr>
          <p:cNvPr id="215" name="Google Shape;215;p23"/>
          <p:cNvSpPr txBox="1"/>
          <p:nvPr/>
        </p:nvSpPr>
        <p:spPr>
          <a:xfrm rot="-5400000">
            <a:off x="2429925" y="1837650"/>
            <a:ext cx="1945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LIGHT GRAY</a:t>
            </a:r>
            <a:endParaRPr sz="900">
              <a:solidFill>
                <a:srgbClr val="062F4F"/>
              </a:solidFill>
              <a:latin typeface="Nunito"/>
              <a:ea typeface="Nunito"/>
              <a:cs typeface="Nunito"/>
              <a:sym typeface="Nunito"/>
            </a:endParaRPr>
          </a:p>
        </p:txBody>
      </p:sp>
      <p:sp>
        <p:nvSpPr>
          <p:cNvPr id="216" name="Google Shape;216;p23"/>
          <p:cNvSpPr txBox="1"/>
          <p:nvPr/>
        </p:nvSpPr>
        <p:spPr>
          <a:xfrm rot="-5400000">
            <a:off x="5182600" y="1964150"/>
            <a:ext cx="219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SECONDARY AQUA</a:t>
            </a:r>
            <a:endParaRPr sz="900">
              <a:solidFill>
                <a:srgbClr val="062F4F"/>
              </a:solidFill>
              <a:latin typeface="Nunito"/>
              <a:ea typeface="Nunito"/>
              <a:cs typeface="Nunito"/>
              <a:sym typeface="Nunito"/>
            </a:endParaRPr>
          </a:p>
        </p:txBody>
      </p:sp>
      <p:cxnSp>
        <p:nvCxnSpPr>
          <p:cNvPr id="217" name="Google Shape;217;p23"/>
          <p:cNvCxnSpPr>
            <a:stCxn id="214" idx="1"/>
          </p:cNvCxnSpPr>
          <p:nvPr/>
        </p:nvCxnSpPr>
        <p:spPr>
          <a:xfrm>
            <a:off x="596725" y="2971800"/>
            <a:ext cx="0" cy="1967700"/>
          </a:xfrm>
          <a:prstGeom prst="straightConnector1">
            <a:avLst/>
          </a:prstGeom>
          <a:noFill/>
          <a:ln cap="flat" cmpd="sng" w="9525">
            <a:solidFill>
              <a:srgbClr val="E6EAE5"/>
            </a:solidFill>
            <a:prstDash val="solid"/>
            <a:round/>
            <a:headEnd len="med" w="med" type="none"/>
            <a:tailEnd len="med" w="med" type="none"/>
          </a:ln>
        </p:spPr>
      </p:cxnSp>
      <p:cxnSp>
        <p:nvCxnSpPr>
          <p:cNvPr id="218" name="Google Shape;218;p23"/>
          <p:cNvCxnSpPr/>
          <p:nvPr/>
        </p:nvCxnSpPr>
        <p:spPr>
          <a:xfrm>
            <a:off x="3417975" y="2926125"/>
            <a:ext cx="0" cy="1967700"/>
          </a:xfrm>
          <a:prstGeom prst="straightConnector1">
            <a:avLst/>
          </a:prstGeom>
          <a:noFill/>
          <a:ln cap="flat" cmpd="sng" w="9525">
            <a:solidFill>
              <a:srgbClr val="E6EAE5"/>
            </a:solidFill>
            <a:prstDash val="solid"/>
            <a:round/>
            <a:headEnd len="med" w="med" type="none"/>
            <a:tailEnd len="med" w="med" type="none"/>
          </a:ln>
        </p:spPr>
      </p:cxnSp>
      <p:cxnSp>
        <p:nvCxnSpPr>
          <p:cNvPr id="219" name="Google Shape;219;p23"/>
          <p:cNvCxnSpPr>
            <a:stCxn id="216" idx="1"/>
          </p:cNvCxnSpPr>
          <p:nvPr/>
        </p:nvCxnSpPr>
        <p:spPr>
          <a:xfrm>
            <a:off x="6281800" y="3224900"/>
            <a:ext cx="0" cy="1668900"/>
          </a:xfrm>
          <a:prstGeom prst="straightConnector1">
            <a:avLst/>
          </a:prstGeom>
          <a:noFill/>
          <a:ln cap="flat" cmpd="sng" w="9525">
            <a:solidFill>
              <a:srgbClr val="E6EAE5"/>
            </a:solidFill>
            <a:prstDash val="solid"/>
            <a:round/>
            <a:headEnd len="med" w="med" type="none"/>
            <a:tailEnd len="med" w="med" type="none"/>
          </a:ln>
        </p:spPr>
      </p:cxnSp>
      <p:sp>
        <p:nvSpPr>
          <p:cNvPr id="220" name="Google Shape;220;p23"/>
          <p:cNvSpPr txBox="1"/>
          <p:nvPr/>
        </p:nvSpPr>
        <p:spPr>
          <a:xfrm>
            <a:off x="3594975" y="3702138"/>
            <a:ext cx="2525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62F4F"/>
                </a:solidFill>
                <a:latin typeface="Nunito SemiBold"/>
                <a:ea typeface="Nunito SemiBold"/>
                <a:cs typeface="Nunito SemiBold"/>
                <a:sym typeface="Nunito SemiBold"/>
              </a:rPr>
              <a:t>The use of different shades of Primary Green is permitted</a:t>
            </a:r>
            <a:endParaRPr sz="700">
              <a:solidFill>
                <a:srgbClr val="062F4F"/>
              </a:solidFill>
              <a:latin typeface="Nunito SemiBold"/>
              <a:ea typeface="Nunito SemiBold"/>
              <a:cs typeface="Nunito SemiBold"/>
              <a:sym typeface="Nunito SemiBold"/>
            </a:endParaRPr>
          </a:p>
        </p:txBody>
      </p:sp>
      <p:sp>
        <p:nvSpPr>
          <p:cNvPr id="221" name="Google Shape;221;p23"/>
          <p:cNvSpPr txBox="1"/>
          <p:nvPr/>
        </p:nvSpPr>
        <p:spPr>
          <a:xfrm>
            <a:off x="715575" y="3702138"/>
            <a:ext cx="25254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700">
                <a:solidFill>
                  <a:srgbClr val="062F4F"/>
                </a:solidFill>
                <a:latin typeface="Nunito SemiBold"/>
                <a:ea typeface="Nunito SemiBold"/>
                <a:cs typeface="Nunito SemiBold"/>
                <a:sym typeface="Nunito SemiBold"/>
              </a:rPr>
              <a:t>The use of different shades of Primary Green is permitted</a:t>
            </a:r>
            <a:endParaRPr sz="700">
              <a:solidFill>
                <a:srgbClr val="062F4F"/>
              </a:solidFill>
              <a:latin typeface="Nunito SemiBold"/>
              <a:ea typeface="Nunito SemiBold"/>
              <a:cs typeface="Nunito SemiBold"/>
              <a:sym typeface="Nunito SemiBold"/>
            </a:endParaRPr>
          </a:p>
        </p:txBody>
      </p:sp>
      <p:pic>
        <p:nvPicPr>
          <p:cNvPr id="222" name="Google Shape;222;p23"/>
          <p:cNvPicPr preferRelativeResize="0"/>
          <p:nvPr/>
        </p:nvPicPr>
        <p:blipFill rotWithShape="1">
          <a:blip r:embed="rId4">
            <a:alphaModFix/>
          </a:blip>
          <a:srcRect b="0" l="37526" r="37134" t="50958"/>
          <a:stretch/>
        </p:blipFill>
        <p:spPr>
          <a:xfrm>
            <a:off x="7161175" y="1217875"/>
            <a:ext cx="1141898" cy="1265776"/>
          </a:xfrm>
          <a:prstGeom prst="rect">
            <a:avLst/>
          </a:prstGeom>
          <a:noFill/>
          <a:ln>
            <a:noFill/>
          </a:ln>
          <a:effectLst>
            <a:outerShdw blurRad="128588" rotWithShape="0" algn="bl" dir="5700000" dist="19050">
              <a:srgbClr val="434343">
                <a:alpha val="43000"/>
              </a:srgbClr>
            </a:outerShdw>
          </a:effectLst>
        </p:spPr>
      </p:pic>
      <p:pic>
        <p:nvPicPr>
          <p:cNvPr id="223" name="Google Shape;223;p23"/>
          <p:cNvPicPr preferRelativeResize="0"/>
          <p:nvPr/>
        </p:nvPicPr>
        <p:blipFill rotWithShape="1">
          <a:blip r:embed="rId4">
            <a:alphaModFix/>
          </a:blip>
          <a:srcRect b="0" l="0" r="75786" t="50958"/>
          <a:stretch/>
        </p:blipFill>
        <p:spPr>
          <a:xfrm>
            <a:off x="1246350" y="1231550"/>
            <a:ext cx="1091200" cy="1265776"/>
          </a:xfrm>
          <a:prstGeom prst="rect">
            <a:avLst/>
          </a:prstGeom>
          <a:noFill/>
          <a:ln>
            <a:noFill/>
          </a:ln>
          <a:effectLst>
            <a:outerShdw blurRad="128588" rotWithShape="0" algn="bl" dir="5700000" dist="19050">
              <a:srgbClr val="434343">
                <a:alpha val="43000"/>
              </a:srgbClr>
            </a:outerShdw>
          </a:effectLst>
        </p:spPr>
      </p:pic>
      <p:pic>
        <p:nvPicPr>
          <p:cNvPr id="224" name="Google Shape;224;p23"/>
          <p:cNvPicPr preferRelativeResize="0"/>
          <p:nvPr/>
        </p:nvPicPr>
        <p:blipFill rotWithShape="1">
          <a:blip r:embed="rId4">
            <a:alphaModFix/>
          </a:blip>
          <a:srcRect b="0" l="75786" r="0" t="50958"/>
          <a:stretch/>
        </p:blipFill>
        <p:spPr>
          <a:xfrm>
            <a:off x="4360975" y="1217888"/>
            <a:ext cx="1091200" cy="1265776"/>
          </a:xfrm>
          <a:prstGeom prst="rect">
            <a:avLst/>
          </a:prstGeom>
          <a:noFill/>
          <a:ln>
            <a:noFill/>
          </a:ln>
          <a:effectLst>
            <a:outerShdw blurRad="128588" rotWithShape="0" algn="bl" dir="5700000" dist="19050">
              <a:srgbClr val="434343">
                <a:alpha val="43000"/>
              </a:srgbClr>
            </a:outerShdw>
          </a:effectLst>
        </p:spPr>
      </p:pic>
      <p:pic>
        <p:nvPicPr>
          <p:cNvPr id="225" name="Google Shape;225;p23"/>
          <p:cNvPicPr preferRelativeResize="0"/>
          <p:nvPr/>
        </p:nvPicPr>
        <p:blipFill>
          <a:blip r:embed="rId5">
            <a:alphaModFix/>
          </a:blip>
          <a:stretch>
            <a:fillRect/>
          </a:stretch>
        </p:blipFill>
        <p:spPr>
          <a:xfrm>
            <a:off x="3864700" y="4115750"/>
            <a:ext cx="1141899" cy="772813"/>
          </a:xfrm>
          <a:prstGeom prst="rect">
            <a:avLst/>
          </a:prstGeom>
          <a:noFill/>
          <a:ln>
            <a:noFill/>
          </a:ln>
        </p:spPr>
      </p:pic>
      <p:pic>
        <p:nvPicPr>
          <p:cNvPr id="226" name="Google Shape;226;p23"/>
          <p:cNvPicPr preferRelativeResize="0"/>
          <p:nvPr/>
        </p:nvPicPr>
        <p:blipFill>
          <a:blip r:embed="rId6">
            <a:alphaModFix/>
          </a:blip>
          <a:stretch>
            <a:fillRect/>
          </a:stretch>
        </p:blipFill>
        <p:spPr>
          <a:xfrm>
            <a:off x="6853749" y="4164112"/>
            <a:ext cx="1756749" cy="775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24"/>
          <p:cNvPicPr preferRelativeResize="0"/>
          <p:nvPr/>
        </p:nvPicPr>
        <p:blipFill>
          <a:blip r:embed="rId3">
            <a:alphaModFix amt="39000"/>
          </a:blip>
          <a:stretch>
            <a:fillRect/>
          </a:stretch>
        </p:blipFill>
        <p:spPr>
          <a:xfrm>
            <a:off x="152400" y="2135974"/>
            <a:ext cx="8839204" cy="2848572"/>
          </a:xfrm>
          <a:prstGeom prst="rect">
            <a:avLst/>
          </a:prstGeom>
          <a:noFill/>
          <a:ln>
            <a:noFill/>
          </a:ln>
        </p:spPr>
      </p:pic>
      <p:sp>
        <p:nvSpPr>
          <p:cNvPr id="232" name="Google Shape;232;p24"/>
          <p:cNvSpPr txBox="1"/>
          <p:nvPr/>
        </p:nvSpPr>
        <p:spPr>
          <a:xfrm>
            <a:off x="4289100" y="1648350"/>
            <a:ext cx="47025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4800">
                <a:solidFill>
                  <a:srgbClr val="062F4F"/>
                </a:solidFill>
                <a:latin typeface="Nunito"/>
                <a:ea typeface="Nunito"/>
                <a:cs typeface="Nunito"/>
                <a:sym typeface="Nunito"/>
              </a:rPr>
              <a:t>The Logo</a:t>
            </a:r>
            <a:endParaRPr b="1" sz="4800">
              <a:solidFill>
                <a:srgbClr val="062F4F"/>
              </a:solidFill>
              <a:latin typeface="Nunito"/>
              <a:ea typeface="Nunito"/>
              <a:cs typeface="Nunito"/>
              <a:sym typeface="Nunito"/>
            </a:endParaRPr>
          </a:p>
        </p:txBody>
      </p:sp>
      <p:pic>
        <p:nvPicPr>
          <p:cNvPr id="233" name="Google Shape;233;p24"/>
          <p:cNvPicPr preferRelativeResize="0"/>
          <p:nvPr/>
        </p:nvPicPr>
        <p:blipFill>
          <a:blip r:embed="rId4">
            <a:alphaModFix/>
          </a:blip>
          <a:stretch>
            <a:fillRect/>
          </a:stretch>
        </p:blipFill>
        <p:spPr>
          <a:xfrm>
            <a:off x="152400" y="178077"/>
            <a:ext cx="2061300" cy="743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25"/>
          <p:cNvPicPr preferRelativeResize="0"/>
          <p:nvPr/>
        </p:nvPicPr>
        <p:blipFill>
          <a:blip r:embed="rId3">
            <a:alphaModFix/>
          </a:blip>
          <a:stretch>
            <a:fillRect/>
          </a:stretch>
        </p:blipFill>
        <p:spPr>
          <a:xfrm>
            <a:off x="0" y="0"/>
            <a:ext cx="435175" cy="831050"/>
          </a:xfrm>
          <a:prstGeom prst="rect">
            <a:avLst/>
          </a:prstGeom>
          <a:noFill/>
          <a:ln>
            <a:noFill/>
          </a:ln>
        </p:spPr>
      </p:pic>
      <p:sp>
        <p:nvSpPr>
          <p:cNvPr id="239" name="Google Shape;239;p25"/>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240" name="Google Shape;240;p25"/>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241" name="Google Shape;241;p25"/>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242" name="Google Shape;242;p25"/>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Symbol Construction</a:t>
            </a:r>
            <a:endParaRPr sz="1600">
              <a:solidFill>
                <a:srgbClr val="062F4F"/>
              </a:solidFill>
              <a:latin typeface="Nunito SemiBold"/>
              <a:ea typeface="Nunito SemiBold"/>
              <a:cs typeface="Nunito SemiBold"/>
              <a:sym typeface="Nunito SemiBold"/>
            </a:endParaRPr>
          </a:p>
        </p:txBody>
      </p:sp>
      <p:pic>
        <p:nvPicPr>
          <p:cNvPr id="243" name="Google Shape;243;p25"/>
          <p:cNvPicPr preferRelativeResize="0"/>
          <p:nvPr/>
        </p:nvPicPr>
        <p:blipFill>
          <a:blip r:embed="rId4">
            <a:alphaModFix/>
          </a:blip>
          <a:stretch>
            <a:fillRect/>
          </a:stretch>
        </p:blipFill>
        <p:spPr>
          <a:xfrm>
            <a:off x="2320525" y="691075"/>
            <a:ext cx="4037306" cy="430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6"/>
          <p:cNvPicPr preferRelativeResize="0"/>
          <p:nvPr/>
        </p:nvPicPr>
        <p:blipFill>
          <a:blip r:embed="rId3">
            <a:alphaModFix/>
          </a:blip>
          <a:stretch>
            <a:fillRect/>
          </a:stretch>
        </p:blipFill>
        <p:spPr>
          <a:xfrm>
            <a:off x="0" y="0"/>
            <a:ext cx="435175" cy="831050"/>
          </a:xfrm>
          <a:prstGeom prst="rect">
            <a:avLst/>
          </a:prstGeom>
          <a:noFill/>
          <a:ln>
            <a:noFill/>
          </a:ln>
        </p:spPr>
      </p:pic>
      <p:sp>
        <p:nvSpPr>
          <p:cNvPr id="249" name="Google Shape;249;p26"/>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250" name="Google Shape;250;p26"/>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251" name="Google Shape;251;p26"/>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252" name="Google Shape;252;p26"/>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Logo</a:t>
            </a:r>
            <a:r>
              <a:rPr lang="es" sz="1600">
                <a:solidFill>
                  <a:srgbClr val="062F4F"/>
                </a:solidFill>
                <a:latin typeface="Nunito SemiBold"/>
                <a:ea typeface="Nunito SemiBold"/>
                <a:cs typeface="Nunito SemiBold"/>
                <a:sym typeface="Nunito SemiBold"/>
              </a:rPr>
              <a:t> Construction</a:t>
            </a:r>
            <a:endParaRPr sz="1600">
              <a:solidFill>
                <a:srgbClr val="062F4F"/>
              </a:solidFill>
              <a:latin typeface="Nunito SemiBold"/>
              <a:ea typeface="Nunito SemiBold"/>
              <a:cs typeface="Nunito SemiBold"/>
              <a:sym typeface="Nunito SemiBold"/>
            </a:endParaRPr>
          </a:p>
        </p:txBody>
      </p:sp>
      <p:sp>
        <p:nvSpPr>
          <p:cNvPr id="253" name="Google Shape;253;p26"/>
          <p:cNvSpPr txBox="1"/>
          <p:nvPr/>
        </p:nvSpPr>
        <p:spPr>
          <a:xfrm>
            <a:off x="485750" y="1275638"/>
            <a:ext cx="125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MAIN VERSION</a:t>
            </a:r>
            <a:endParaRPr sz="900">
              <a:solidFill>
                <a:srgbClr val="062F4F"/>
              </a:solidFill>
              <a:latin typeface="Nunito"/>
              <a:ea typeface="Nunito"/>
              <a:cs typeface="Nunito"/>
              <a:sym typeface="Nunito"/>
            </a:endParaRPr>
          </a:p>
        </p:txBody>
      </p:sp>
      <p:sp>
        <p:nvSpPr>
          <p:cNvPr id="254" name="Google Shape;254;p26"/>
          <p:cNvSpPr txBox="1"/>
          <p:nvPr/>
        </p:nvSpPr>
        <p:spPr>
          <a:xfrm>
            <a:off x="6535475" y="1275625"/>
            <a:ext cx="125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REDUCED VERSION</a:t>
            </a:r>
            <a:endParaRPr sz="900">
              <a:solidFill>
                <a:srgbClr val="062F4F"/>
              </a:solidFill>
              <a:latin typeface="Nunito"/>
              <a:ea typeface="Nunito"/>
              <a:cs typeface="Nunito"/>
              <a:sym typeface="Nunito"/>
            </a:endParaRPr>
          </a:p>
        </p:txBody>
      </p:sp>
      <p:sp>
        <p:nvSpPr>
          <p:cNvPr id="255" name="Google Shape;255;p26"/>
          <p:cNvSpPr txBox="1"/>
          <p:nvPr/>
        </p:nvSpPr>
        <p:spPr>
          <a:xfrm>
            <a:off x="435175" y="643700"/>
            <a:ext cx="71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Our EthicBlocks are creating bridges for a better economy.</a:t>
            </a:r>
            <a:endParaRPr sz="1100">
              <a:solidFill>
                <a:srgbClr val="062F4F"/>
              </a:solidFill>
              <a:latin typeface="Nunito"/>
              <a:ea typeface="Nunito"/>
              <a:cs typeface="Nunito"/>
              <a:sym typeface="Nunito"/>
            </a:endParaRPr>
          </a:p>
        </p:txBody>
      </p:sp>
      <p:cxnSp>
        <p:nvCxnSpPr>
          <p:cNvPr id="256" name="Google Shape;256;p26"/>
          <p:cNvCxnSpPr>
            <a:stCxn id="253" idx="3"/>
            <a:endCxn id="254" idx="1"/>
          </p:cNvCxnSpPr>
          <p:nvPr/>
        </p:nvCxnSpPr>
        <p:spPr>
          <a:xfrm>
            <a:off x="1737050" y="1437188"/>
            <a:ext cx="4798500" cy="0"/>
          </a:xfrm>
          <a:prstGeom prst="straightConnector1">
            <a:avLst/>
          </a:prstGeom>
          <a:noFill/>
          <a:ln cap="flat" cmpd="sng" w="9525">
            <a:solidFill>
              <a:srgbClr val="E6EAE5"/>
            </a:solidFill>
            <a:prstDash val="solid"/>
            <a:round/>
            <a:headEnd len="med" w="med" type="none"/>
            <a:tailEnd len="med" w="med" type="none"/>
          </a:ln>
        </p:spPr>
      </p:cxnSp>
      <p:pic>
        <p:nvPicPr>
          <p:cNvPr id="257" name="Google Shape;257;p26"/>
          <p:cNvPicPr preferRelativeResize="0"/>
          <p:nvPr/>
        </p:nvPicPr>
        <p:blipFill>
          <a:blip r:embed="rId4">
            <a:alphaModFix/>
          </a:blip>
          <a:stretch>
            <a:fillRect/>
          </a:stretch>
        </p:blipFill>
        <p:spPr>
          <a:xfrm>
            <a:off x="6191750" y="2830152"/>
            <a:ext cx="2061300" cy="743550"/>
          </a:xfrm>
          <a:prstGeom prst="rect">
            <a:avLst/>
          </a:prstGeom>
          <a:noFill/>
          <a:ln>
            <a:noFill/>
          </a:ln>
        </p:spPr>
      </p:pic>
      <p:pic>
        <p:nvPicPr>
          <p:cNvPr id="258" name="Google Shape;258;p26"/>
          <p:cNvPicPr preferRelativeResize="0"/>
          <p:nvPr/>
        </p:nvPicPr>
        <p:blipFill>
          <a:blip r:embed="rId5">
            <a:alphaModFix/>
          </a:blip>
          <a:stretch>
            <a:fillRect/>
          </a:stretch>
        </p:blipFill>
        <p:spPr>
          <a:xfrm>
            <a:off x="435175" y="2256776"/>
            <a:ext cx="5140800" cy="1737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7"/>
          <p:cNvPicPr preferRelativeResize="0"/>
          <p:nvPr/>
        </p:nvPicPr>
        <p:blipFill>
          <a:blip r:embed="rId3">
            <a:alphaModFix/>
          </a:blip>
          <a:stretch>
            <a:fillRect/>
          </a:stretch>
        </p:blipFill>
        <p:spPr>
          <a:xfrm>
            <a:off x="0" y="0"/>
            <a:ext cx="435175" cy="831050"/>
          </a:xfrm>
          <a:prstGeom prst="rect">
            <a:avLst/>
          </a:prstGeom>
          <a:noFill/>
          <a:ln>
            <a:noFill/>
          </a:ln>
        </p:spPr>
      </p:pic>
      <p:sp>
        <p:nvSpPr>
          <p:cNvPr id="264" name="Google Shape;264;p27"/>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265" name="Google Shape;265;p27"/>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266" name="Google Shape;266;p27"/>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267" name="Google Shape;267;p27"/>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Minimum Reserved Space</a:t>
            </a:r>
            <a:endParaRPr sz="1600">
              <a:solidFill>
                <a:srgbClr val="062F4F"/>
              </a:solidFill>
              <a:latin typeface="Nunito SemiBold"/>
              <a:ea typeface="Nunito SemiBold"/>
              <a:cs typeface="Nunito SemiBold"/>
              <a:sym typeface="Nunito SemiBold"/>
            </a:endParaRPr>
          </a:p>
        </p:txBody>
      </p:sp>
      <p:sp>
        <p:nvSpPr>
          <p:cNvPr id="268" name="Google Shape;268;p27"/>
          <p:cNvSpPr txBox="1"/>
          <p:nvPr/>
        </p:nvSpPr>
        <p:spPr>
          <a:xfrm>
            <a:off x="435175" y="643700"/>
            <a:ext cx="71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We recommend keeping some space around, your lend will improve people spaces, too.</a:t>
            </a:r>
            <a:endParaRPr sz="1100">
              <a:solidFill>
                <a:srgbClr val="062F4F"/>
              </a:solidFill>
              <a:latin typeface="Nunito"/>
              <a:ea typeface="Nunito"/>
              <a:cs typeface="Nunito"/>
              <a:sym typeface="Nunito"/>
            </a:endParaRPr>
          </a:p>
        </p:txBody>
      </p:sp>
      <p:pic>
        <p:nvPicPr>
          <p:cNvPr id="269" name="Google Shape;269;p27"/>
          <p:cNvPicPr preferRelativeResize="0"/>
          <p:nvPr/>
        </p:nvPicPr>
        <p:blipFill>
          <a:blip r:embed="rId4">
            <a:alphaModFix/>
          </a:blip>
          <a:stretch>
            <a:fillRect/>
          </a:stretch>
        </p:blipFill>
        <p:spPr>
          <a:xfrm>
            <a:off x="972150" y="1410675"/>
            <a:ext cx="7573999" cy="2938796"/>
          </a:xfrm>
          <a:prstGeom prst="rect">
            <a:avLst/>
          </a:prstGeom>
          <a:noFill/>
          <a:ln>
            <a:noFill/>
          </a:ln>
        </p:spPr>
      </p:pic>
      <p:sp>
        <p:nvSpPr>
          <p:cNvPr id="270" name="Google Shape;270;p27"/>
          <p:cNvSpPr txBox="1"/>
          <p:nvPr/>
        </p:nvSpPr>
        <p:spPr>
          <a:xfrm>
            <a:off x="2397950" y="3129050"/>
            <a:ext cx="676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71" name="Google Shape;271;p27"/>
          <p:cNvSpPr txBox="1"/>
          <p:nvPr/>
        </p:nvSpPr>
        <p:spPr>
          <a:xfrm>
            <a:off x="7107475" y="4629875"/>
            <a:ext cx="161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rgbClr val="062F4F"/>
                </a:solidFill>
                <a:latin typeface="Nunito"/>
                <a:ea typeface="Nunito"/>
                <a:cs typeface="Nunito"/>
                <a:sym typeface="Nunito"/>
                <a:hlinkClick r:id="rId5">
                  <a:extLst>
                    <a:ext uri="{A12FA001-AC4F-418D-AE19-62706E023703}">
                      <ahyp:hlinkClr val="tx"/>
                    </a:ext>
                  </a:extLst>
                </a:hlinkClick>
              </a:rPr>
              <a:t>Download logo + claim (ESP)</a:t>
            </a:r>
            <a:endParaRPr sz="800" u="sng">
              <a:solidFill>
                <a:srgbClr val="062F4F"/>
              </a:solidFill>
              <a:latin typeface="Nunito"/>
              <a:ea typeface="Nunito"/>
              <a:cs typeface="Nunito"/>
              <a:sym typeface="Nunito"/>
            </a:endParaRPr>
          </a:p>
        </p:txBody>
      </p:sp>
      <p:sp>
        <p:nvSpPr>
          <p:cNvPr id="272" name="Google Shape;272;p27"/>
          <p:cNvSpPr/>
          <p:nvPr/>
        </p:nvSpPr>
        <p:spPr>
          <a:xfrm>
            <a:off x="6970985" y="4706075"/>
            <a:ext cx="136500" cy="12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a:hlinkClick r:id="rId6"/>
          </p:cNvPr>
          <p:cNvSpPr/>
          <p:nvPr/>
        </p:nvSpPr>
        <p:spPr>
          <a:xfrm>
            <a:off x="6902450" y="4629875"/>
            <a:ext cx="1710000" cy="323100"/>
          </a:xfrm>
          <a:prstGeom prst="roundRect">
            <a:avLst>
              <a:gd fmla="val 16667" name="adj"/>
            </a:avLst>
          </a:prstGeom>
          <a:noFill/>
          <a:ln cap="flat" cmpd="sng" w="9525">
            <a:solidFill>
              <a:srgbClr val="062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txBox="1"/>
          <p:nvPr/>
        </p:nvSpPr>
        <p:spPr>
          <a:xfrm>
            <a:off x="5368550" y="4629875"/>
            <a:ext cx="161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rgbClr val="062F4F"/>
                </a:solidFill>
                <a:latin typeface="Nunito"/>
                <a:ea typeface="Nunito"/>
                <a:cs typeface="Nunito"/>
                <a:sym typeface="Nunito"/>
                <a:hlinkClick r:id="rId7">
                  <a:extLst>
                    <a:ext uri="{A12FA001-AC4F-418D-AE19-62706E023703}">
                      <ahyp:hlinkClr val="tx"/>
                    </a:ext>
                  </a:extLst>
                </a:hlinkClick>
              </a:rPr>
              <a:t>Download logo + claim (EN)</a:t>
            </a:r>
            <a:endParaRPr sz="800" u="sng">
              <a:solidFill>
                <a:srgbClr val="062F4F"/>
              </a:solidFill>
              <a:latin typeface="Nunito"/>
              <a:ea typeface="Nunito"/>
              <a:cs typeface="Nunito"/>
              <a:sym typeface="Nunito"/>
            </a:endParaRPr>
          </a:p>
        </p:txBody>
      </p:sp>
      <p:sp>
        <p:nvSpPr>
          <p:cNvPr id="275" name="Google Shape;275;p27"/>
          <p:cNvSpPr/>
          <p:nvPr/>
        </p:nvSpPr>
        <p:spPr>
          <a:xfrm>
            <a:off x="5248010" y="4706075"/>
            <a:ext cx="136500" cy="12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a:hlinkClick r:id="rId8"/>
          </p:cNvPr>
          <p:cNvSpPr/>
          <p:nvPr/>
        </p:nvSpPr>
        <p:spPr>
          <a:xfrm>
            <a:off x="5167900" y="4629875"/>
            <a:ext cx="1610100" cy="323100"/>
          </a:xfrm>
          <a:prstGeom prst="roundRect">
            <a:avLst>
              <a:gd fmla="val 16667" name="adj"/>
            </a:avLst>
          </a:prstGeom>
          <a:noFill/>
          <a:ln cap="flat" cmpd="sng" w="9525">
            <a:solidFill>
              <a:srgbClr val="062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28"/>
          <p:cNvPicPr preferRelativeResize="0"/>
          <p:nvPr/>
        </p:nvPicPr>
        <p:blipFill>
          <a:blip r:embed="rId3">
            <a:alphaModFix/>
          </a:blip>
          <a:stretch>
            <a:fillRect/>
          </a:stretch>
        </p:blipFill>
        <p:spPr>
          <a:xfrm>
            <a:off x="0" y="0"/>
            <a:ext cx="435175" cy="831050"/>
          </a:xfrm>
          <a:prstGeom prst="rect">
            <a:avLst/>
          </a:prstGeom>
          <a:noFill/>
          <a:ln>
            <a:noFill/>
          </a:ln>
        </p:spPr>
      </p:pic>
      <p:sp>
        <p:nvSpPr>
          <p:cNvPr id="282" name="Google Shape;282;p28"/>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283" name="Google Shape;283;p28"/>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284" name="Google Shape;284;p28"/>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285" name="Google Shape;285;p28"/>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Gray Scale / Black&amp;White Versions</a:t>
            </a:r>
            <a:endParaRPr sz="1600">
              <a:solidFill>
                <a:srgbClr val="062F4F"/>
              </a:solidFill>
              <a:latin typeface="Nunito SemiBold"/>
              <a:ea typeface="Nunito SemiBold"/>
              <a:cs typeface="Nunito SemiBold"/>
              <a:sym typeface="Nunito SemiBold"/>
            </a:endParaRPr>
          </a:p>
        </p:txBody>
      </p:sp>
      <p:pic>
        <p:nvPicPr>
          <p:cNvPr id="286" name="Google Shape;286;p28"/>
          <p:cNvPicPr preferRelativeResize="0"/>
          <p:nvPr/>
        </p:nvPicPr>
        <p:blipFill>
          <a:blip r:embed="rId4">
            <a:alphaModFix/>
          </a:blip>
          <a:stretch>
            <a:fillRect/>
          </a:stretch>
        </p:blipFill>
        <p:spPr>
          <a:xfrm>
            <a:off x="4979475" y="2643807"/>
            <a:ext cx="2940450" cy="1170268"/>
          </a:xfrm>
          <a:prstGeom prst="rect">
            <a:avLst/>
          </a:prstGeom>
          <a:noFill/>
          <a:ln>
            <a:noFill/>
          </a:ln>
        </p:spPr>
      </p:pic>
      <p:sp>
        <p:nvSpPr>
          <p:cNvPr id="287" name="Google Shape;287;p28"/>
          <p:cNvSpPr txBox="1"/>
          <p:nvPr/>
        </p:nvSpPr>
        <p:spPr>
          <a:xfrm>
            <a:off x="485750" y="1275638"/>
            <a:ext cx="125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OVER WHITE</a:t>
            </a:r>
            <a:endParaRPr sz="900">
              <a:solidFill>
                <a:srgbClr val="062F4F"/>
              </a:solidFill>
              <a:latin typeface="Nunito"/>
              <a:ea typeface="Nunito"/>
              <a:cs typeface="Nunito"/>
              <a:sym typeface="Nunito"/>
            </a:endParaRPr>
          </a:p>
        </p:txBody>
      </p:sp>
      <p:sp>
        <p:nvSpPr>
          <p:cNvPr id="288" name="Google Shape;288;p28"/>
          <p:cNvSpPr txBox="1"/>
          <p:nvPr/>
        </p:nvSpPr>
        <p:spPr>
          <a:xfrm>
            <a:off x="5667900" y="1275625"/>
            <a:ext cx="1563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DARK BACKGROUNDS</a:t>
            </a:r>
            <a:endParaRPr sz="900">
              <a:solidFill>
                <a:srgbClr val="062F4F"/>
              </a:solidFill>
              <a:latin typeface="Nunito"/>
              <a:ea typeface="Nunito"/>
              <a:cs typeface="Nunito"/>
              <a:sym typeface="Nunito"/>
            </a:endParaRPr>
          </a:p>
        </p:txBody>
      </p:sp>
      <p:cxnSp>
        <p:nvCxnSpPr>
          <p:cNvPr id="289" name="Google Shape;289;p28"/>
          <p:cNvCxnSpPr>
            <a:stCxn id="287" idx="3"/>
          </p:cNvCxnSpPr>
          <p:nvPr/>
        </p:nvCxnSpPr>
        <p:spPr>
          <a:xfrm>
            <a:off x="1737050" y="1437188"/>
            <a:ext cx="3700500" cy="0"/>
          </a:xfrm>
          <a:prstGeom prst="straightConnector1">
            <a:avLst/>
          </a:prstGeom>
          <a:noFill/>
          <a:ln cap="flat" cmpd="sng" w="9525">
            <a:solidFill>
              <a:srgbClr val="E6EAE5"/>
            </a:solidFill>
            <a:prstDash val="solid"/>
            <a:round/>
            <a:headEnd len="med" w="med" type="none"/>
            <a:tailEnd len="med" w="med" type="none"/>
          </a:ln>
        </p:spPr>
      </p:cxnSp>
      <p:sp>
        <p:nvSpPr>
          <p:cNvPr id="290" name="Google Shape;290;p28"/>
          <p:cNvSpPr txBox="1"/>
          <p:nvPr/>
        </p:nvSpPr>
        <p:spPr>
          <a:xfrm>
            <a:off x="6601050" y="4182500"/>
            <a:ext cx="2085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800">
                <a:solidFill>
                  <a:schemeClr val="lt1"/>
                </a:solidFill>
                <a:latin typeface="Nunito"/>
                <a:ea typeface="Nunito"/>
                <a:cs typeface="Nunito"/>
                <a:sym typeface="Nunito"/>
              </a:rPr>
              <a:t>ALL THE ELEMENTS ARE WHITE</a:t>
            </a:r>
            <a:endParaRPr sz="800">
              <a:solidFill>
                <a:schemeClr val="lt1"/>
              </a:solidFill>
              <a:latin typeface="Nunito"/>
              <a:ea typeface="Nunito"/>
              <a:cs typeface="Nunito"/>
              <a:sym typeface="Nunito"/>
            </a:endParaRPr>
          </a:p>
        </p:txBody>
      </p:sp>
      <p:pic>
        <p:nvPicPr>
          <p:cNvPr id="291" name="Google Shape;291;p28"/>
          <p:cNvPicPr preferRelativeResize="0"/>
          <p:nvPr/>
        </p:nvPicPr>
        <p:blipFill>
          <a:blip r:embed="rId5">
            <a:alphaModFix/>
          </a:blip>
          <a:stretch>
            <a:fillRect/>
          </a:stretch>
        </p:blipFill>
        <p:spPr>
          <a:xfrm>
            <a:off x="819871" y="2791971"/>
            <a:ext cx="2993100" cy="957000"/>
          </a:xfrm>
          <a:prstGeom prst="rect">
            <a:avLst/>
          </a:prstGeom>
          <a:noFill/>
          <a:ln>
            <a:noFill/>
          </a:ln>
        </p:spPr>
      </p:pic>
      <p:pic>
        <p:nvPicPr>
          <p:cNvPr id="292" name="Google Shape;292;p28"/>
          <p:cNvPicPr preferRelativeResize="0"/>
          <p:nvPr/>
        </p:nvPicPr>
        <p:blipFill>
          <a:blip r:embed="rId6">
            <a:alphaModFix/>
          </a:blip>
          <a:stretch>
            <a:fillRect/>
          </a:stretch>
        </p:blipFill>
        <p:spPr>
          <a:xfrm>
            <a:off x="4473850" y="2366575"/>
            <a:ext cx="3878275" cy="1562875"/>
          </a:xfrm>
          <a:prstGeom prst="rect">
            <a:avLst/>
          </a:prstGeom>
          <a:noFill/>
          <a:ln>
            <a:noFill/>
          </a:ln>
        </p:spPr>
      </p:pic>
      <p:sp>
        <p:nvSpPr>
          <p:cNvPr id="293" name="Google Shape;293;p28"/>
          <p:cNvSpPr txBox="1"/>
          <p:nvPr/>
        </p:nvSpPr>
        <p:spPr>
          <a:xfrm>
            <a:off x="2144500" y="2266148"/>
            <a:ext cx="741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600">
                <a:solidFill>
                  <a:srgbClr val="062F4F"/>
                </a:solidFill>
                <a:latin typeface="Nunito"/>
                <a:ea typeface="Nunito"/>
                <a:cs typeface="Nunito"/>
                <a:sym typeface="Nunito"/>
              </a:rPr>
              <a:t>50% BLACK</a:t>
            </a:r>
            <a:endParaRPr sz="600">
              <a:solidFill>
                <a:srgbClr val="062F4F"/>
              </a:solidFill>
              <a:latin typeface="Nunito"/>
              <a:ea typeface="Nunito"/>
              <a:cs typeface="Nunito"/>
              <a:sym typeface="Nunito"/>
            </a:endParaRPr>
          </a:p>
        </p:txBody>
      </p:sp>
      <p:sp>
        <p:nvSpPr>
          <p:cNvPr id="294" name="Google Shape;294;p28"/>
          <p:cNvSpPr txBox="1"/>
          <p:nvPr/>
        </p:nvSpPr>
        <p:spPr>
          <a:xfrm>
            <a:off x="819875" y="2266148"/>
            <a:ext cx="741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600">
                <a:solidFill>
                  <a:srgbClr val="062F4F"/>
                </a:solidFill>
                <a:latin typeface="Nunito"/>
                <a:ea typeface="Nunito"/>
                <a:cs typeface="Nunito"/>
                <a:sym typeface="Nunito"/>
              </a:rPr>
              <a:t>10</a:t>
            </a:r>
            <a:r>
              <a:rPr lang="es" sz="600">
                <a:solidFill>
                  <a:srgbClr val="062F4F"/>
                </a:solidFill>
                <a:latin typeface="Nunito"/>
                <a:ea typeface="Nunito"/>
                <a:cs typeface="Nunito"/>
                <a:sym typeface="Nunito"/>
              </a:rPr>
              <a:t>% BLACK</a:t>
            </a:r>
            <a:endParaRPr sz="600">
              <a:solidFill>
                <a:srgbClr val="062F4F"/>
              </a:solidFill>
              <a:latin typeface="Nunito"/>
              <a:ea typeface="Nunito"/>
              <a:cs typeface="Nunito"/>
              <a:sym typeface="Nunito"/>
            </a:endParaRPr>
          </a:p>
        </p:txBody>
      </p:sp>
      <p:sp>
        <p:nvSpPr>
          <p:cNvPr id="295" name="Google Shape;295;p28"/>
          <p:cNvSpPr txBox="1"/>
          <p:nvPr/>
        </p:nvSpPr>
        <p:spPr>
          <a:xfrm>
            <a:off x="2193775" y="4067323"/>
            <a:ext cx="741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600">
                <a:solidFill>
                  <a:srgbClr val="062F4F"/>
                </a:solidFill>
                <a:latin typeface="Nunito"/>
                <a:ea typeface="Nunito"/>
                <a:cs typeface="Nunito"/>
                <a:sym typeface="Nunito"/>
              </a:rPr>
              <a:t>50</a:t>
            </a:r>
            <a:r>
              <a:rPr lang="es" sz="600">
                <a:solidFill>
                  <a:srgbClr val="062F4F"/>
                </a:solidFill>
                <a:latin typeface="Nunito"/>
                <a:ea typeface="Nunito"/>
                <a:cs typeface="Nunito"/>
                <a:sym typeface="Nunito"/>
              </a:rPr>
              <a:t>% BLACK</a:t>
            </a:r>
            <a:endParaRPr sz="600">
              <a:solidFill>
                <a:srgbClr val="062F4F"/>
              </a:solidFill>
              <a:latin typeface="Nunito"/>
              <a:ea typeface="Nunito"/>
              <a:cs typeface="Nunito"/>
              <a:sym typeface="Nunito"/>
            </a:endParaRPr>
          </a:p>
        </p:txBody>
      </p:sp>
      <p:cxnSp>
        <p:nvCxnSpPr>
          <p:cNvPr id="296" name="Google Shape;296;p28"/>
          <p:cNvCxnSpPr>
            <a:stCxn id="295" idx="0"/>
          </p:cNvCxnSpPr>
          <p:nvPr/>
        </p:nvCxnSpPr>
        <p:spPr>
          <a:xfrm rot="10800000">
            <a:off x="2562175" y="3830623"/>
            <a:ext cx="2100" cy="236700"/>
          </a:xfrm>
          <a:prstGeom prst="straightConnector1">
            <a:avLst/>
          </a:prstGeom>
          <a:noFill/>
          <a:ln cap="flat" cmpd="sng" w="9525">
            <a:solidFill>
              <a:schemeClr val="dk2"/>
            </a:solidFill>
            <a:prstDash val="solid"/>
            <a:round/>
            <a:headEnd len="med" w="med" type="none"/>
            <a:tailEnd len="med" w="med" type="triangle"/>
          </a:ln>
        </p:spPr>
      </p:cxnSp>
      <p:cxnSp>
        <p:nvCxnSpPr>
          <p:cNvPr id="297" name="Google Shape;297;p28"/>
          <p:cNvCxnSpPr>
            <a:stCxn id="293" idx="2"/>
          </p:cNvCxnSpPr>
          <p:nvPr/>
        </p:nvCxnSpPr>
        <p:spPr>
          <a:xfrm>
            <a:off x="2515000" y="2543048"/>
            <a:ext cx="6300" cy="300900"/>
          </a:xfrm>
          <a:prstGeom prst="straightConnector1">
            <a:avLst/>
          </a:prstGeom>
          <a:noFill/>
          <a:ln cap="flat" cmpd="sng" w="9525">
            <a:solidFill>
              <a:schemeClr val="dk2"/>
            </a:solidFill>
            <a:prstDash val="solid"/>
            <a:round/>
            <a:headEnd len="med" w="med" type="none"/>
            <a:tailEnd len="med" w="med" type="triangle"/>
          </a:ln>
        </p:spPr>
      </p:cxnSp>
      <p:cxnSp>
        <p:nvCxnSpPr>
          <p:cNvPr id="298" name="Google Shape;298;p28"/>
          <p:cNvCxnSpPr/>
          <p:nvPr/>
        </p:nvCxnSpPr>
        <p:spPr>
          <a:xfrm>
            <a:off x="1187225" y="2491073"/>
            <a:ext cx="6300" cy="300900"/>
          </a:xfrm>
          <a:prstGeom prst="straightConnector1">
            <a:avLst/>
          </a:prstGeom>
          <a:noFill/>
          <a:ln cap="flat" cmpd="sng" w="9525">
            <a:solidFill>
              <a:schemeClr val="dk2"/>
            </a:solidFill>
            <a:prstDash val="solid"/>
            <a:round/>
            <a:headEnd len="med" w="med" type="none"/>
            <a:tailEnd len="med" w="med" type="triangle"/>
          </a:ln>
        </p:spPr>
      </p:cxnSp>
      <p:sp>
        <p:nvSpPr>
          <p:cNvPr id="299" name="Google Shape;299;p28"/>
          <p:cNvSpPr txBox="1"/>
          <p:nvPr/>
        </p:nvSpPr>
        <p:spPr>
          <a:xfrm>
            <a:off x="435175" y="643700"/>
            <a:ext cx="71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We recommend keeping some space around, your lend will improve people spaces, too.</a:t>
            </a:r>
            <a:endParaRPr sz="1100">
              <a:solidFill>
                <a:srgbClr val="062F4F"/>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29"/>
          <p:cNvPicPr preferRelativeResize="0"/>
          <p:nvPr/>
        </p:nvPicPr>
        <p:blipFill>
          <a:blip r:embed="rId3">
            <a:alphaModFix/>
          </a:blip>
          <a:stretch>
            <a:fillRect/>
          </a:stretch>
        </p:blipFill>
        <p:spPr>
          <a:xfrm>
            <a:off x="0" y="0"/>
            <a:ext cx="435175" cy="831050"/>
          </a:xfrm>
          <a:prstGeom prst="rect">
            <a:avLst/>
          </a:prstGeom>
          <a:noFill/>
          <a:ln>
            <a:noFill/>
          </a:ln>
        </p:spPr>
      </p:pic>
      <p:sp>
        <p:nvSpPr>
          <p:cNvPr id="305" name="Google Shape;305;p29"/>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306" name="Google Shape;306;p29"/>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307" name="Google Shape;307;p29"/>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308" name="Google Shape;308;p29"/>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Alternate version (Vertical)</a:t>
            </a:r>
            <a:endParaRPr sz="1600">
              <a:solidFill>
                <a:srgbClr val="062F4F"/>
              </a:solidFill>
              <a:latin typeface="Nunito SemiBold"/>
              <a:ea typeface="Nunito SemiBold"/>
              <a:cs typeface="Nunito SemiBold"/>
              <a:sym typeface="Nunito SemiBold"/>
            </a:endParaRPr>
          </a:p>
        </p:txBody>
      </p:sp>
      <p:sp>
        <p:nvSpPr>
          <p:cNvPr id="309" name="Google Shape;309;p29"/>
          <p:cNvSpPr txBox="1"/>
          <p:nvPr/>
        </p:nvSpPr>
        <p:spPr>
          <a:xfrm>
            <a:off x="435175" y="643700"/>
            <a:ext cx="71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Depending on the case, a secondary version may be used to fit a vertical or small design space.</a:t>
            </a:r>
            <a:endParaRPr sz="1100">
              <a:solidFill>
                <a:srgbClr val="062F4F"/>
              </a:solidFill>
              <a:latin typeface="Nunito"/>
              <a:ea typeface="Nunito"/>
              <a:cs typeface="Nunito"/>
              <a:sym typeface="Nunito"/>
            </a:endParaRPr>
          </a:p>
        </p:txBody>
      </p:sp>
      <p:sp>
        <p:nvSpPr>
          <p:cNvPr id="310" name="Google Shape;310;p29"/>
          <p:cNvSpPr txBox="1"/>
          <p:nvPr/>
        </p:nvSpPr>
        <p:spPr>
          <a:xfrm>
            <a:off x="1004438" y="1275638"/>
            <a:ext cx="125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COLOR</a:t>
            </a:r>
            <a:endParaRPr sz="900">
              <a:solidFill>
                <a:srgbClr val="062F4F"/>
              </a:solidFill>
              <a:latin typeface="Nunito"/>
              <a:ea typeface="Nunito"/>
              <a:cs typeface="Nunito"/>
              <a:sym typeface="Nunito"/>
            </a:endParaRPr>
          </a:p>
        </p:txBody>
      </p:sp>
      <p:sp>
        <p:nvSpPr>
          <p:cNvPr id="311" name="Google Shape;311;p29"/>
          <p:cNvSpPr txBox="1"/>
          <p:nvPr/>
        </p:nvSpPr>
        <p:spPr>
          <a:xfrm>
            <a:off x="3946325" y="1275638"/>
            <a:ext cx="125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GRAY SCALE</a:t>
            </a:r>
            <a:endParaRPr sz="900">
              <a:solidFill>
                <a:srgbClr val="062F4F"/>
              </a:solidFill>
              <a:latin typeface="Nunito"/>
              <a:ea typeface="Nunito"/>
              <a:cs typeface="Nunito"/>
              <a:sym typeface="Nunito"/>
            </a:endParaRPr>
          </a:p>
        </p:txBody>
      </p:sp>
      <p:sp>
        <p:nvSpPr>
          <p:cNvPr id="312" name="Google Shape;312;p29"/>
          <p:cNvSpPr txBox="1"/>
          <p:nvPr/>
        </p:nvSpPr>
        <p:spPr>
          <a:xfrm>
            <a:off x="6878250" y="1275650"/>
            <a:ext cx="1486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DARK BACKGROUND</a:t>
            </a:r>
            <a:endParaRPr sz="900">
              <a:solidFill>
                <a:srgbClr val="062F4F"/>
              </a:solidFill>
              <a:latin typeface="Nunito"/>
              <a:ea typeface="Nunito"/>
              <a:cs typeface="Nunito"/>
              <a:sym typeface="Nunito"/>
            </a:endParaRPr>
          </a:p>
        </p:txBody>
      </p:sp>
      <p:cxnSp>
        <p:nvCxnSpPr>
          <p:cNvPr id="313" name="Google Shape;313;p29"/>
          <p:cNvCxnSpPr>
            <a:endCxn id="311" idx="1"/>
          </p:cNvCxnSpPr>
          <p:nvPr/>
        </p:nvCxnSpPr>
        <p:spPr>
          <a:xfrm>
            <a:off x="2059025" y="1437188"/>
            <a:ext cx="1887300" cy="0"/>
          </a:xfrm>
          <a:prstGeom prst="straightConnector1">
            <a:avLst/>
          </a:prstGeom>
          <a:noFill/>
          <a:ln cap="flat" cmpd="sng" w="9525">
            <a:solidFill>
              <a:srgbClr val="E6EAE5"/>
            </a:solidFill>
            <a:prstDash val="solid"/>
            <a:round/>
            <a:headEnd len="med" w="med" type="none"/>
            <a:tailEnd len="med" w="med" type="none"/>
          </a:ln>
        </p:spPr>
      </p:cxnSp>
      <p:cxnSp>
        <p:nvCxnSpPr>
          <p:cNvPr id="314" name="Google Shape;314;p29"/>
          <p:cNvCxnSpPr>
            <a:stCxn id="311" idx="3"/>
            <a:endCxn id="312" idx="1"/>
          </p:cNvCxnSpPr>
          <p:nvPr/>
        </p:nvCxnSpPr>
        <p:spPr>
          <a:xfrm>
            <a:off x="5197625" y="1437188"/>
            <a:ext cx="1680600" cy="0"/>
          </a:xfrm>
          <a:prstGeom prst="straightConnector1">
            <a:avLst/>
          </a:prstGeom>
          <a:noFill/>
          <a:ln cap="flat" cmpd="sng" w="9525">
            <a:solidFill>
              <a:srgbClr val="E6EAE5"/>
            </a:solidFill>
            <a:prstDash val="solid"/>
            <a:round/>
            <a:headEnd len="med" w="med" type="none"/>
            <a:tailEnd len="med" w="med" type="none"/>
          </a:ln>
        </p:spPr>
      </p:cxnSp>
      <p:pic>
        <p:nvPicPr>
          <p:cNvPr id="315" name="Google Shape;315;p29"/>
          <p:cNvPicPr preferRelativeResize="0"/>
          <p:nvPr/>
        </p:nvPicPr>
        <p:blipFill rotWithShape="1">
          <a:blip r:embed="rId4">
            <a:alphaModFix/>
          </a:blip>
          <a:srcRect b="0" l="0" r="0" t="0"/>
          <a:stretch/>
        </p:blipFill>
        <p:spPr>
          <a:xfrm>
            <a:off x="812400" y="1978150"/>
            <a:ext cx="1486800" cy="1958350"/>
          </a:xfrm>
          <a:prstGeom prst="rect">
            <a:avLst/>
          </a:prstGeom>
          <a:noFill/>
          <a:ln>
            <a:noFill/>
          </a:ln>
        </p:spPr>
      </p:pic>
      <p:pic>
        <p:nvPicPr>
          <p:cNvPr id="316" name="Google Shape;316;p29"/>
          <p:cNvPicPr preferRelativeResize="0"/>
          <p:nvPr/>
        </p:nvPicPr>
        <p:blipFill>
          <a:blip r:embed="rId5">
            <a:alphaModFix/>
          </a:blip>
          <a:stretch>
            <a:fillRect/>
          </a:stretch>
        </p:blipFill>
        <p:spPr>
          <a:xfrm>
            <a:off x="3813086" y="1978150"/>
            <a:ext cx="1608340" cy="2118425"/>
          </a:xfrm>
          <a:prstGeom prst="rect">
            <a:avLst/>
          </a:prstGeom>
          <a:noFill/>
          <a:ln>
            <a:noFill/>
          </a:ln>
        </p:spPr>
      </p:pic>
      <p:pic>
        <p:nvPicPr>
          <p:cNvPr id="317" name="Google Shape;317;p29"/>
          <p:cNvPicPr preferRelativeResize="0"/>
          <p:nvPr/>
        </p:nvPicPr>
        <p:blipFill>
          <a:blip r:embed="rId6">
            <a:alphaModFix/>
          </a:blip>
          <a:stretch>
            <a:fillRect/>
          </a:stretch>
        </p:blipFill>
        <p:spPr>
          <a:xfrm>
            <a:off x="6699223" y="1978150"/>
            <a:ext cx="1742953" cy="2118425"/>
          </a:xfrm>
          <a:prstGeom prst="rect">
            <a:avLst/>
          </a:prstGeom>
          <a:noFill/>
          <a:ln>
            <a:noFill/>
          </a:ln>
        </p:spPr>
      </p:pic>
      <p:sp>
        <p:nvSpPr>
          <p:cNvPr id="318" name="Google Shape;318;p29"/>
          <p:cNvSpPr txBox="1"/>
          <p:nvPr/>
        </p:nvSpPr>
        <p:spPr>
          <a:xfrm>
            <a:off x="6123950" y="4568975"/>
            <a:ext cx="160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rgbClr val="062F4F"/>
                </a:solidFill>
                <a:latin typeface="Nunito"/>
                <a:ea typeface="Nunito"/>
                <a:cs typeface="Nunito"/>
                <a:sym typeface="Nunito"/>
                <a:hlinkClick r:id="rId7">
                  <a:extLst>
                    <a:ext uri="{A12FA001-AC4F-418D-AE19-62706E023703}">
                      <ahyp:hlinkClr val="tx"/>
                    </a:ext>
                  </a:extLst>
                </a:hlinkClick>
              </a:rPr>
              <a:t>Download CMYK logo</a:t>
            </a:r>
            <a:endParaRPr sz="800" u="sng">
              <a:solidFill>
                <a:srgbClr val="062F4F"/>
              </a:solidFill>
              <a:latin typeface="Nunito"/>
              <a:ea typeface="Nunito"/>
              <a:cs typeface="Nunito"/>
              <a:sym typeface="Nunito"/>
            </a:endParaRPr>
          </a:p>
        </p:txBody>
      </p:sp>
      <p:sp>
        <p:nvSpPr>
          <p:cNvPr id="319" name="Google Shape;319;p29"/>
          <p:cNvSpPr/>
          <p:nvPr/>
        </p:nvSpPr>
        <p:spPr>
          <a:xfrm>
            <a:off x="6003410" y="4657019"/>
            <a:ext cx="136500" cy="12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a:hlinkClick r:id="rId8"/>
          </p:cNvPr>
          <p:cNvSpPr/>
          <p:nvPr/>
        </p:nvSpPr>
        <p:spPr>
          <a:xfrm>
            <a:off x="5880150" y="4561325"/>
            <a:ext cx="1395000" cy="323100"/>
          </a:xfrm>
          <a:prstGeom prst="roundRect">
            <a:avLst>
              <a:gd fmla="val 16667" name="adj"/>
            </a:avLst>
          </a:prstGeom>
          <a:noFill/>
          <a:ln cap="flat" cmpd="sng" w="9525">
            <a:solidFill>
              <a:srgbClr val="062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txBox="1"/>
          <p:nvPr/>
        </p:nvSpPr>
        <p:spPr>
          <a:xfrm>
            <a:off x="7624925" y="4568975"/>
            <a:ext cx="131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rgbClr val="062F4F"/>
                </a:solidFill>
                <a:latin typeface="Nunito"/>
                <a:ea typeface="Nunito"/>
                <a:cs typeface="Nunito"/>
                <a:sym typeface="Nunito"/>
                <a:hlinkClick r:id="rId9">
                  <a:extLst>
                    <a:ext uri="{A12FA001-AC4F-418D-AE19-62706E023703}">
                      <ahyp:hlinkClr val="tx"/>
                    </a:ext>
                  </a:extLst>
                </a:hlinkClick>
              </a:rPr>
              <a:t>Download RGB logo</a:t>
            </a:r>
            <a:endParaRPr sz="800" u="sng">
              <a:solidFill>
                <a:srgbClr val="062F4F"/>
              </a:solidFill>
              <a:latin typeface="Nunito"/>
              <a:ea typeface="Nunito"/>
              <a:cs typeface="Nunito"/>
              <a:sym typeface="Nunito"/>
            </a:endParaRPr>
          </a:p>
        </p:txBody>
      </p:sp>
      <p:sp>
        <p:nvSpPr>
          <p:cNvPr id="322" name="Google Shape;322;p29"/>
          <p:cNvSpPr/>
          <p:nvPr/>
        </p:nvSpPr>
        <p:spPr>
          <a:xfrm>
            <a:off x="7504385" y="4657019"/>
            <a:ext cx="136500" cy="12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a:hlinkClick r:id="rId10"/>
          </p:cNvPr>
          <p:cNvSpPr/>
          <p:nvPr/>
        </p:nvSpPr>
        <p:spPr>
          <a:xfrm>
            <a:off x="7413775" y="4561325"/>
            <a:ext cx="1315800" cy="323100"/>
          </a:xfrm>
          <a:prstGeom prst="roundRect">
            <a:avLst>
              <a:gd fmla="val 16667" name="adj"/>
            </a:avLst>
          </a:prstGeom>
          <a:noFill/>
          <a:ln cap="flat" cmpd="sng" w="9525">
            <a:solidFill>
              <a:srgbClr val="062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30"/>
          <p:cNvPicPr preferRelativeResize="0"/>
          <p:nvPr/>
        </p:nvPicPr>
        <p:blipFill>
          <a:blip r:embed="rId3">
            <a:alphaModFix/>
          </a:blip>
          <a:stretch>
            <a:fillRect/>
          </a:stretch>
        </p:blipFill>
        <p:spPr>
          <a:xfrm>
            <a:off x="0" y="0"/>
            <a:ext cx="435175" cy="831050"/>
          </a:xfrm>
          <a:prstGeom prst="rect">
            <a:avLst/>
          </a:prstGeom>
          <a:noFill/>
          <a:ln>
            <a:noFill/>
          </a:ln>
        </p:spPr>
      </p:pic>
      <p:sp>
        <p:nvSpPr>
          <p:cNvPr id="329" name="Google Shape;329;p30"/>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330" name="Google Shape;330;p30"/>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331" name="Google Shape;331;p30"/>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332" name="Google Shape;332;p30"/>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Other Platforms</a:t>
            </a:r>
            <a:endParaRPr sz="1600">
              <a:solidFill>
                <a:srgbClr val="062F4F"/>
              </a:solidFill>
              <a:latin typeface="Nunito SemiBold"/>
              <a:ea typeface="Nunito SemiBold"/>
              <a:cs typeface="Nunito SemiBold"/>
              <a:sym typeface="Nunito SemiBold"/>
            </a:endParaRPr>
          </a:p>
        </p:txBody>
      </p:sp>
      <p:sp>
        <p:nvSpPr>
          <p:cNvPr id="333" name="Google Shape;333;p30"/>
          <p:cNvSpPr txBox="1"/>
          <p:nvPr/>
        </p:nvSpPr>
        <p:spPr>
          <a:xfrm>
            <a:off x="435175" y="643700"/>
            <a:ext cx="71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On the Ethix app or others platforms, the use of the Token’s name or logos are needed to clarify.</a:t>
            </a:r>
            <a:endParaRPr sz="1100">
              <a:solidFill>
                <a:srgbClr val="062F4F"/>
              </a:solidFill>
              <a:latin typeface="Nunito"/>
              <a:ea typeface="Nunito"/>
              <a:cs typeface="Nunito"/>
              <a:sym typeface="Nunito"/>
            </a:endParaRPr>
          </a:p>
        </p:txBody>
      </p:sp>
      <p:pic>
        <p:nvPicPr>
          <p:cNvPr id="334" name="Google Shape;334;p30"/>
          <p:cNvPicPr preferRelativeResize="0"/>
          <p:nvPr/>
        </p:nvPicPr>
        <p:blipFill>
          <a:blip r:embed="rId4">
            <a:alphaModFix/>
          </a:blip>
          <a:stretch>
            <a:fillRect/>
          </a:stretch>
        </p:blipFill>
        <p:spPr>
          <a:xfrm>
            <a:off x="2220753" y="1491132"/>
            <a:ext cx="4702499" cy="887268"/>
          </a:xfrm>
          <a:prstGeom prst="rect">
            <a:avLst/>
          </a:prstGeom>
          <a:noFill/>
          <a:ln>
            <a:noFill/>
          </a:ln>
        </p:spPr>
      </p:pic>
      <p:pic>
        <p:nvPicPr>
          <p:cNvPr id="335" name="Google Shape;335;p30"/>
          <p:cNvPicPr preferRelativeResize="0"/>
          <p:nvPr/>
        </p:nvPicPr>
        <p:blipFill>
          <a:blip r:embed="rId5">
            <a:alphaModFix/>
          </a:blip>
          <a:stretch>
            <a:fillRect/>
          </a:stretch>
        </p:blipFill>
        <p:spPr>
          <a:xfrm>
            <a:off x="1981200" y="2708675"/>
            <a:ext cx="5181600" cy="1343025"/>
          </a:xfrm>
          <a:prstGeom prst="rect">
            <a:avLst/>
          </a:prstGeom>
          <a:noFill/>
          <a:ln>
            <a:noFill/>
          </a:ln>
        </p:spPr>
      </p:pic>
      <p:sp>
        <p:nvSpPr>
          <p:cNvPr id="336" name="Google Shape;336;p30"/>
          <p:cNvSpPr txBox="1"/>
          <p:nvPr/>
        </p:nvSpPr>
        <p:spPr>
          <a:xfrm>
            <a:off x="5902250" y="4610450"/>
            <a:ext cx="1260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rgbClr val="062F4F"/>
                </a:solidFill>
                <a:latin typeface="Nunito"/>
                <a:ea typeface="Nunito"/>
                <a:cs typeface="Nunito"/>
                <a:sym typeface="Nunito"/>
                <a:hlinkClick r:id="rId6">
                  <a:extLst>
                    <a:ext uri="{A12FA001-AC4F-418D-AE19-62706E023703}">
                      <ahyp:hlinkClr val="tx"/>
                    </a:ext>
                  </a:extLst>
                </a:hlinkClick>
              </a:rPr>
              <a:t>Download logo RGB</a:t>
            </a:r>
            <a:endParaRPr sz="800" u="sng">
              <a:solidFill>
                <a:srgbClr val="062F4F"/>
              </a:solidFill>
              <a:latin typeface="Nunito"/>
              <a:ea typeface="Nunito"/>
              <a:cs typeface="Nunito"/>
              <a:sym typeface="Nunito"/>
            </a:endParaRPr>
          </a:p>
        </p:txBody>
      </p:sp>
      <p:sp>
        <p:nvSpPr>
          <p:cNvPr id="337" name="Google Shape;337;p30"/>
          <p:cNvSpPr/>
          <p:nvPr/>
        </p:nvSpPr>
        <p:spPr>
          <a:xfrm>
            <a:off x="5781710" y="4698494"/>
            <a:ext cx="136500" cy="12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a:hlinkClick r:id="rId7"/>
          </p:cNvPr>
          <p:cNvSpPr/>
          <p:nvPr/>
        </p:nvSpPr>
        <p:spPr>
          <a:xfrm>
            <a:off x="5700100" y="4602800"/>
            <a:ext cx="1306800" cy="323100"/>
          </a:xfrm>
          <a:prstGeom prst="roundRect">
            <a:avLst>
              <a:gd fmla="val 16667" name="adj"/>
            </a:avLst>
          </a:prstGeom>
          <a:noFill/>
          <a:ln cap="flat" cmpd="sng" w="9525">
            <a:solidFill>
              <a:srgbClr val="062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txBox="1"/>
          <p:nvPr/>
        </p:nvSpPr>
        <p:spPr>
          <a:xfrm>
            <a:off x="7528075" y="4612250"/>
            <a:ext cx="1306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rgbClr val="062F4F"/>
                </a:solidFill>
                <a:latin typeface="Nunito"/>
                <a:ea typeface="Nunito"/>
                <a:cs typeface="Nunito"/>
                <a:sym typeface="Nunito"/>
                <a:hlinkClick r:id="rId8">
                  <a:extLst>
                    <a:ext uri="{A12FA001-AC4F-418D-AE19-62706E023703}">
                      <ahyp:hlinkClr val="tx"/>
                    </a:ext>
                  </a:extLst>
                </a:hlinkClick>
              </a:rPr>
              <a:t>Download logo CMYK</a:t>
            </a:r>
            <a:endParaRPr sz="800" u="sng">
              <a:solidFill>
                <a:srgbClr val="062F4F"/>
              </a:solidFill>
              <a:latin typeface="Nunito"/>
              <a:ea typeface="Nunito"/>
              <a:cs typeface="Nunito"/>
              <a:sym typeface="Nunito"/>
            </a:endParaRPr>
          </a:p>
        </p:txBody>
      </p:sp>
      <p:sp>
        <p:nvSpPr>
          <p:cNvPr id="340" name="Google Shape;340;p30"/>
          <p:cNvSpPr/>
          <p:nvPr/>
        </p:nvSpPr>
        <p:spPr>
          <a:xfrm>
            <a:off x="7407535" y="4700294"/>
            <a:ext cx="136500" cy="12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a:hlinkClick r:id="rId9"/>
          </p:cNvPr>
          <p:cNvSpPr/>
          <p:nvPr/>
        </p:nvSpPr>
        <p:spPr>
          <a:xfrm>
            <a:off x="7342725" y="4604600"/>
            <a:ext cx="1356300" cy="323100"/>
          </a:xfrm>
          <a:prstGeom prst="roundRect">
            <a:avLst>
              <a:gd fmla="val 16667" name="adj"/>
            </a:avLst>
          </a:prstGeom>
          <a:noFill/>
          <a:ln cap="flat" cmpd="sng" w="9525">
            <a:solidFill>
              <a:srgbClr val="062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31"/>
          <p:cNvPicPr preferRelativeResize="0"/>
          <p:nvPr/>
        </p:nvPicPr>
        <p:blipFill>
          <a:blip r:embed="rId3">
            <a:alphaModFix/>
          </a:blip>
          <a:stretch>
            <a:fillRect/>
          </a:stretch>
        </p:blipFill>
        <p:spPr>
          <a:xfrm>
            <a:off x="0" y="0"/>
            <a:ext cx="435175" cy="831050"/>
          </a:xfrm>
          <a:prstGeom prst="rect">
            <a:avLst/>
          </a:prstGeom>
          <a:noFill/>
          <a:ln>
            <a:noFill/>
          </a:ln>
        </p:spPr>
      </p:pic>
      <p:sp>
        <p:nvSpPr>
          <p:cNvPr id="347" name="Google Shape;347;p31"/>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348" name="Google Shape;348;p31"/>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349" name="Google Shape;349;p31"/>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350" name="Google Shape;350;p31"/>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Other Platforms</a:t>
            </a:r>
            <a:endParaRPr sz="1600">
              <a:solidFill>
                <a:srgbClr val="062F4F"/>
              </a:solidFill>
              <a:latin typeface="Nunito SemiBold"/>
              <a:ea typeface="Nunito SemiBold"/>
              <a:cs typeface="Nunito SemiBold"/>
              <a:sym typeface="Nunito SemiBold"/>
            </a:endParaRPr>
          </a:p>
        </p:txBody>
      </p:sp>
      <p:sp>
        <p:nvSpPr>
          <p:cNvPr id="351" name="Google Shape;351;p31"/>
          <p:cNvSpPr txBox="1"/>
          <p:nvPr/>
        </p:nvSpPr>
        <p:spPr>
          <a:xfrm>
            <a:off x="435175" y="643700"/>
            <a:ext cx="710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Cryptocafé is the point where technology and farmer’s production meet. A place where Ethichubers can meet and learn about crypto world. </a:t>
            </a:r>
            <a:r>
              <a:rPr b="1" lang="es" sz="700" u="sng">
                <a:solidFill>
                  <a:srgbClr val="6AA84F"/>
                </a:solidFill>
                <a:latin typeface="Nunito"/>
                <a:ea typeface="Nunito"/>
                <a:cs typeface="Nunito"/>
                <a:sym typeface="Nunito"/>
                <a:hlinkClick r:id="rId4">
                  <a:extLst>
                    <a:ext uri="{A12FA001-AC4F-418D-AE19-62706E023703}">
                      <ahyp:hlinkClr val="tx"/>
                    </a:ext>
                  </a:extLst>
                </a:hlinkClick>
              </a:rPr>
              <a:t>GO TO VISUAL GUIDE</a:t>
            </a:r>
            <a:endParaRPr b="1" sz="700">
              <a:solidFill>
                <a:srgbClr val="6AA84F"/>
              </a:solidFill>
              <a:latin typeface="Nunito"/>
              <a:ea typeface="Nunito"/>
              <a:cs typeface="Nunito"/>
              <a:sym typeface="Nunito"/>
            </a:endParaRPr>
          </a:p>
        </p:txBody>
      </p:sp>
      <p:pic>
        <p:nvPicPr>
          <p:cNvPr id="352" name="Google Shape;352;p31"/>
          <p:cNvPicPr preferRelativeResize="0"/>
          <p:nvPr/>
        </p:nvPicPr>
        <p:blipFill>
          <a:blip r:embed="rId5">
            <a:alphaModFix/>
          </a:blip>
          <a:stretch>
            <a:fillRect/>
          </a:stretch>
        </p:blipFill>
        <p:spPr>
          <a:xfrm>
            <a:off x="1095724" y="1694775"/>
            <a:ext cx="1138215" cy="1613049"/>
          </a:xfrm>
          <a:prstGeom prst="rect">
            <a:avLst/>
          </a:prstGeom>
          <a:noFill/>
          <a:ln>
            <a:noFill/>
          </a:ln>
        </p:spPr>
      </p:pic>
      <p:pic>
        <p:nvPicPr>
          <p:cNvPr id="353" name="Google Shape;353;p31"/>
          <p:cNvPicPr preferRelativeResize="0"/>
          <p:nvPr/>
        </p:nvPicPr>
        <p:blipFill rotWithShape="1">
          <a:blip r:embed="rId5">
            <a:alphaModFix/>
          </a:blip>
          <a:srcRect b="23954" l="0" r="0" t="0"/>
          <a:stretch/>
        </p:blipFill>
        <p:spPr>
          <a:xfrm>
            <a:off x="4002895" y="1887976"/>
            <a:ext cx="1138215" cy="1226646"/>
          </a:xfrm>
          <a:prstGeom prst="rect">
            <a:avLst/>
          </a:prstGeom>
          <a:noFill/>
          <a:ln>
            <a:noFill/>
          </a:ln>
        </p:spPr>
      </p:pic>
      <p:pic>
        <p:nvPicPr>
          <p:cNvPr id="354" name="Google Shape;354;p31"/>
          <p:cNvPicPr preferRelativeResize="0"/>
          <p:nvPr/>
        </p:nvPicPr>
        <p:blipFill>
          <a:blip r:embed="rId6">
            <a:alphaModFix/>
          </a:blip>
          <a:stretch>
            <a:fillRect/>
          </a:stretch>
        </p:blipFill>
        <p:spPr>
          <a:xfrm>
            <a:off x="7235319" y="2005934"/>
            <a:ext cx="772655" cy="985781"/>
          </a:xfrm>
          <a:prstGeom prst="rect">
            <a:avLst/>
          </a:prstGeom>
          <a:noFill/>
          <a:ln>
            <a:noFill/>
          </a:ln>
        </p:spPr>
      </p:pic>
      <p:pic>
        <p:nvPicPr>
          <p:cNvPr id="355" name="Google Shape;355;p31"/>
          <p:cNvPicPr preferRelativeResize="0"/>
          <p:nvPr/>
        </p:nvPicPr>
        <p:blipFill>
          <a:blip r:embed="rId7">
            <a:alphaModFix/>
          </a:blip>
          <a:stretch>
            <a:fillRect/>
          </a:stretch>
        </p:blipFill>
        <p:spPr>
          <a:xfrm>
            <a:off x="865600" y="3759507"/>
            <a:ext cx="1823367" cy="650262"/>
          </a:xfrm>
          <a:prstGeom prst="rect">
            <a:avLst/>
          </a:prstGeom>
          <a:noFill/>
          <a:ln>
            <a:noFill/>
          </a:ln>
        </p:spPr>
      </p:pic>
      <p:pic>
        <p:nvPicPr>
          <p:cNvPr id="356" name="Google Shape;356;p31"/>
          <p:cNvPicPr preferRelativeResize="0"/>
          <p:nvPr/>
        </p:nvPicPr>
        <p:blipFill>
          <a:blip r:embed="rId8">
            <a:alphaModFix/>
          </a:blip>
          <a:stretch>
            <a:fillRect/>
          </a:stretch>
        </p:blipFill>
        <p:spPr>
          <a:xfrm>
            <a:off x="3731548" y="3759507"/>
            <a:ext cx="1823370" cy="653618"/>
          </a:xfrm>
          <a:prstGeom prst="rect">
            <a:avLst/>
          </a:prstGeom>
          <a:noFill/>
          <a:ln>
            <a:noFill/>
          </a:ln>
        </p:spPr>
      </p:pic>
      <p:pic>
        <p:nvPicPr>
          <p:cNvPr id="357" name="Google Shape;357;p31"/>
          <p:cNvPicPr preferRelativeResize="0"/>
          <p:nvPr/>
        </p:nvPicPr>
        <p:blipFill>
          <a:blip r:embed="rId9">
            <a:alphaModFix/>
          </a:blip>
          <a:stretch>
            <a:fillRect/>
          </a:stretch>
        </p:blipFill>
        <p:spPr>
          <a:xfrm>
            <a:off x="6709956" y="3759507"/>
            <a:ext cx="1823370" cy="653626"/>
          </a:xfrm>
          <a:prstGeom prst="rect">
            <a:avLst/>
          </a:prstGeom>
          <a:noFill/>
          <a:ln>
            <a:noFill/>
          </a:ln>
        </p:spPr>
      </p:pic>
      <p:sp>
        <p:nvSpPr>
          <p:cNvPr id="358" name="Google Shape;358;p31"/>
          <p:cNvSpPr txBox="1"/>
          <p:nvPr/>
        </p:nvSpPr>
        <p:spPr>
          <a:xfrm>
            <a:off x="1004438" y="3415563"/>
            <a:ext cx="125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COLOR</a:t>
            </a:r>
            <a:endParaRPr sz="900">
              <a:solidFill>
                <a:srgbClr val="062F4F"/>
              </a:solidFill>
              <a:latin typeface="Nunito"/>
              <a:ea typeface="Nunito"/>
              <a:cs typeface="Nunito"/>
              <a:sym typeface="Nunito"/>
            </a:endParaRPr>
          </a:p>
        </p:txBody>
      </p:sp>
      <p:sp>
        <p:nvSpPr>
          <p:cNvPr id="359" name="Google Shape;359;p31"/>
          <p:cNvSpPr txBox="1"/>
          <p:nvPr/>
        </p:nvSpPr>
        <p:spPr>
          <a:xfrm>
            <a:off x="3946325" y="3415563"/>
            <a:ext cx="12513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GRAY SCALE</a:t>
            </a:r>
            <a:endParaRPr sz="900">
              <a:solidFill>
                <a:srgbClr val="062F4F"/>
              </a:solidFill>
              <a:latin typeface="Nunito"/>
              <a:ea typeface="Nunito"/>
              <a:cs typeface="Nunito"/>
              <a:sym typeface="Nunito"/>
            </a:endParaRPr>
          </a:p>
        </p:txBody>
      </p:sp>
      <p:sp>
        <p:nvSpPr>
          <p:cNvPr id="360" name="Google Shape;360;p31"/>
          <p:cNvSpPr txBox="1"/>
          <p:nvPr/>
        </p:nvSpPr>
        <p:spPr>
          <a:xfrm>
            <a:off x="6878250" y="3415575"/>
            <a:ext cx="1486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DARK BACKGROUNDS</a:t>
            </a:r>
            <a:endParaRPr sz="900">
              <a:solidFill>
                <a:srgbClr val="062F4F"/>
              </a:solidFill>
              <a:latin typeface="Nunito"/>
              <a:ea typeface="Nunito"/>
              <a:cs typeface="Nunito"/>
              <a:sym typeface="Nunito"/>
            </a:endParaRPr>
          </a:p>
        </p:txBody>
      </p:sp>
      <p:cxnSp>
        <p:nvCxnSpPr>
          <p:cNvPr id="361" name="Google Shape;361;p31"/>
          <p:cNvCxnSpPr>
            <a:endCxn id="359" idx="1"/>
          </p:cNvCxnSpPr>
          <p:nvPr/>
        </p:nvCxnSpPr>
        <p:spPr>
          <a:xfrm>
            <a:off x="2059025" y="3577113"/>
            <a:ext cx="1887300" cy="0"/>
          </a:xfrm>
          <a:prstGeom prst="straightConnector1">
            <a:avLst/>
          </a:prstGeom>
          <a:noFill/>
          <a:ln cap="flat" cmpd="sng" w="9525">
            <a:solidFill>
              <a:srgbClr val="E6EAE5"/>
            </a:solidFill>
            <a:prstDash val="solid"/>
            <a:round/>
            <a:headEnd len="med" w="med" type="none"/>
            <a:tailEnd len="med" w="med" type="none"/>
          </a:ln>
        </p:spPr>
      </p:cxnSp>
      <p:cxnSp>
        <p:nvCxnSpPr>
          <p:cNvPr id="362" name="Google Shape;362;p31"/>
          <p:cNvCxnSpPr>
            <a:stCxn id="359" idx="3"/>
            <a:endCxn id="360" idx="1"/>
          </p:cNvCxnSpPr>
          <p:nvPr/>
        </p:nvCxnSpPr>
        <p:spPr>
          <a:xfrm>
            <a:off x="5197625" y="3577113"/>
            <a:ext cx="1680600" cy="0"/>
          </a:xfrm>
          <a:prstGeom prst="straightConnector1">
            <a:avLst/>
          </a:prstGeom>
          <a:noFill/>
          <a:ln cap="flat" cmpd="sng" w="9525">
            <a:solidFill>
              <a:srgbClr val="E6EAE5"/>
            </a:solidFill>
            <a:prstDash val="solid"/>
            <a:round/>
            <a:headEnd len="med" w="med" type="none"/>
            <a:tailEnd len="med" w="med" type="none"/>
          </a:ln>
        </p:spPr>
      </p:cxnSp>
      <p:sp>
        <p:nvSpPr>
          <p:cNvPr id="363" name="Google Shape;363;p31"/>
          <p:cNvSpPr txBox="1"/>
          <p:nvPr/>
        </p:nvSpPr>
        <p:spPr>
          <a:xfrm>
            <a:off x="1182922" y="1365875"/>
            <a:ext cx="960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COLOR</a:t>
            </a:r>
            <a:endParaRPr sz="900">
              <a:solidFill>
                <a:srgbClr val="062F4F"/>
              </a:solidFill>
              <a:latin typeface="Nunito"/>
              <a:ea typeface="Nunito"/>
              <a:cs typeface="Nunito"/>
              <a:sym typeface="Nunito"/>
            </a:endParaRPr>
          </a:p>
        </p:txBody>
      </p:sp>
      <p:sp>
        <p:nvSpPr>
          <p:cNvPr id="364" name="Google Shape;364;p31"/>
          <p:cNvSpPr txBox="1"/>
          <p:nvPr/>
        </p:nvSpPr>
        <p:spPr>
          <a:xfrm>
            <a:off x="4057900" y="1365875"/>
            <a:ext cx="1027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SYMBOL</a:t>
            </a:r>
            <a:endParaRPr sz="900">
              <a:solidFill>
                <a:srgbClr val="062F4F"/>
              </a:solidFill>
              <a:latin typeface="Nunito"/>
              <a:ea typeface="Nunito"/>
              <a:cs typeface="Nunito"/>
              <a:sym typeface="Nunito"/>
            </a:endParaRPr>
          </a:p>
        </p:txBody>
      </p:sp>
      <p:sp>
        <p:nvSpPr>
          <p:cNvPr id="365" name="Google Shape;365;p31"/>
          <p:cNvSpPr txBox="1"/>
          <p:nvPr/>
        </p:nvSpPr>
        <p:spPr>
          <a:xfrm>
            <a:off x="7114975" y="1365900"/>
            <a:ext cx="1138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CHARACTER</a:t>
            </a:r>
            <a:endParaRPr sz="900">
              <a:solidFill>
                <a:srgbClr val="062F4F"/>
              </a:solidFill>
              <a:latin typeface="Nunito"/>
              <a:ea typeface="Nunito"/>
              <a:cs typeface="Nunito"/>
              <a:sym typeface="Nunito"/>
            </a:endParaRPr>
          </a:p>
        </p:txBody>
      </p:sp>
      <p:cxnSp>
        <p:nvCxnSpPr>
          <p:cNvPr id="366" name="Google Shape;366;p31"/>
          <p:cNvCxnSpPr>
            <a:stCxn id="363" idx="3"/>
            <a:endCxn id="364" idx="1"/>
          </p:cNvCxnSpPr>
          <p:nvPr/>
        </p:nvCxnSpPr>
        <p:spPr>
          <a:xfrm>
            <a:off x="2143822" y="1527425"/>
            <a:ext cx="1914000" cy="0"/>
          </a:xfrm>
          <a:prstGeom prst="straightConnector1">
            <a:avLst/>
          </a:prstGeom>
          <a:noFill/>
          <a:ln cap="flat" cmpd="sng" w="9525">
            <a:solidFill>
              <a:srgbClr val="E6EAE5"/>
            </a:solidFill>
            <a:prstDash val="solid"/>
            <a:round/>
            <a:headEnd len="med" w="med" type="none"/>
            <a:tailEnd len="med" w="med" type="none"/>
          </a:ln>
        </p:spPr>
      </p:cxnSp>
      <p:cxnSp>
        <p:nvCxnSpPr>
          <p:cNvPr id="367" name="Google Shape;367;p31"/>
          <p:cNvCxnSpPr>
            <a:stCxn id="364" idx="3"/>
            <a:endCxn id="365" idx="1"/>
          </p:cNvCxnSpPr>
          <p:nvPr/>
        </p:nvCxnSpPr>
        <p:spPr>
          <a:xfrm>
            <a:off x="5085700" y="1527425"/>
            <a:ext cx="2029200" cy="0"/>
          </a:xfrm>
          <a:prstGeom prst="straightConnector1">
            <a:avLst/>
          </a:prstGeom>
          <a:noFill/>
          <a:ln cap="flat" cmpd="sng" w="9525">
            <a:solidFill>
              <a:srgbClr val="E6EAE5"/>
            </a:solidFill>
            <a:prstDash val="solid"/>
            <a:round/>
            <a:headEnd len="med" w="med" type="none"/>
            <a:tailEnd len="med" w="med" type="none"/>
          </a:ln>
        </p:spPr>
      </p:cxnSp>
      <p:sp>
        <p:nvSpPr>
          <p:cNvPr id="368" name="Google Shape;368;p31"/>
          <p:cNvSpPr txBox="1"/>
          <p:nvPr/>
        </p:nvSpPr>
        <p:spPr>
          <a:xfrm rot="-5400000">
            <a:off x="-50675" y="2162850"/>
            <a:ext cx="1294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VERTICAL</a:t>
            </a:r>
            <a:endParaRPr sz="900">
              <a:solidFill>
                <a:srgbClr val="062F4F"/>
              </a:solidFill>
              <a:latin typeface="Nunito"/>
              <a:ea typeface="Nunito"/>
              <a:cs typeface="Nunito"/>
              <a:sym typeface="Nunito"/>
            </a:endParaRPr>
          </a:p>
        </p:txBody>
      </p:sp>
      <p:sp>
        <p:nvSpPr>
          <p:cNvPr id="369" name="Google Shape;369;p31"/>
          <p:cNvSpPr txBox="1"/>
          <p:nvPr/>
        </p:nvSpPr>
        <p:spPr>
          <a:xfrm rot="-5400000">
            <a:off x="-92950" y="3967750"/>
            <a:ext cx="1294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HORIZONTAL</a:t>
            </a:r>
            <a:endParaRPr sz="900">
              <a:solidFill>
                <a:srgbClr val="062F4F"/>
              </a:solidFill>
              <a:latin typeface="Nunito"/>
              <a:ea typeface="Nunito"/>
              <a:cs typeface="Nunito"/>
              <a:sym typeface="Nunito"/>
            </a:endParaRPr>
          </a:p>
        </p:txBody>
      </p:sp>
      <p:sp>
        <p:nvSpPr>
          <p:cNvPr id="370" name="Google Shape;370;p31"/>
          <p:cNvSpPr txBox="1"/>
          <p:nvPr/>
        </p:nvSpPr>
        <p:spPr>
          <a:xfrm>
            <a:off x="6352550" y="4645175"/>
            <a:ext cx="99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rgbClr val="062F4F"/>
                </a:solidFill>
                <a:latin typeface="Nunito"/>
                <a:ea typeface="Nunito"/>
                <a:cs typeface="Nunito"/>
                <a:sym typeface="Nunito"/>
                <a:hlinkClick r:id="rId10">
                  <a:extLst>
                    <a:ext uri="{A12FA001-AC4F-418D-AE19-62706E023703}">
                      <ahyp:hlinkClr val="tx"/>
                    </a:ext>
                  </a:extLst>
                </a:hlinkClick>
              </a:rPr>
              <a:t>Horizontal Logo</a:t>
            </a:r>
            <a:endParaRPr sz="800" u="sng">
              <a:solidFill>
                <a:srgbClr val="062F4F"/>
              </a:solidFill>
              <a:latin typeface="Nunito"/>
              <a:ea typeface="Nunito"/>
              <a:cs typeface="Nunito"/>
              <a:sym typeface="Nunito"/>
            </a:endParaRPr>
          </a:p>
        </p:txBody>
      </p:sp>
      <p:sp>
        <p:nvSpPr>
          <p:cNvPr id="371" name="Google Shape;371;p31"/>
          <p:cNvSpPr/>
          <p:nvPr/>
        </p:nvSpPr>
        <p:spPr>
          <a:xfrm>
            <a:off x="6232010" y="4733219"/>
            <a:ext cx="136500" cy="12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1">
            <a:hlinkClick r:id="rId11"/>
          </p:cNvPr>
          <p:cNvSpPr/>
          <p:nvPr/>
        </p:nvSpPr>
        <p:spPr>
          <a:xfrm>
            <a:off x="6140500" y="4637525"/>
            <a:ext cx="1164300" cy="323100"/>
          </a:xfrm>
          <a:prstGeom prst="roundRect">
            <a:avLst>
              <a:gd fmla="val 16667" name="adj"/>
            </a:avLst>
          </a:prstGeom>
          <a:noFill/>
          <a:ln cap="flat" cmpd="sng" w="9525">
            <a:solidFill>
              <a:srgbClr val="062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txBox="1"/>
          <p:nvPr/>
        </p:nvSpPr>
        <p:spPr>
          <a:xfrm>
            <a:off x="7701125" y="4645175"/>
            <a:ext cx="99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rgbClr val="062F4F"/>
                </a:solidFill>
                <a:latin typeface="Nunito"/>
                <a:ea typeface="Nunito"/>
                <a:cs typeface="Nunito"/>
                <a:sym typeface="Nunito"/>
                <a:hlinkClick r:id="rId12">
                  <a:extLst>
                    <a:ext uri="{A12FA001-AC4F-418D-AE19-62706E023703}">
                      <ahyp:hlinkClr val="tx"/>
                    </a:ext>
                  </a:extLst>
                </a:hlinkClick>
              </a:rPr>
              <a:t>Vertical Logo</a:t>
            </a:r>
            <a:endParaRPr sz="800" u="sng">
              <a:solidFill>
                <a:srgbClr val="062F4F"/>
              </a:solidFill>
              <a:latin typeface="Nunito"/>
              <a:ea typeface="Nunito"/>
              <a:cs typeface="Nunito"/>
              <a:sym typeface="Nunito"/>
            </a:endParaRPr>
          </a:p>
        </p:txBody>
      </p:sp>
      <p:sp>
        <p:nvSpPr>
          <p:cNvPr id="374" name="Google Shape;374;p31"/>
          <p:cNvSpPr/>
          <p:nvPr/>
        </p:nvSpPr>
        <p:spPr>
          <a:xfrm>
            <a:off x="7580585" y="4733219"/>
            <a:ext cx="136500" cy="12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1">
            <a:hlinkClick r:id="rId13"/>
          </p:cNvPr>
          <p:cNvSpPr/>
          <p:nvPr/>
        </p:nvSpPr>
        <p:spPr>
          <a:xfrm>
            <a:off x="7489075" y="4637525"/>
            <a:ext cx="1164300" cy="323100"/>
          </a:xfrm>
          <a:prstGeom prst="roundRect">
            <a:avLst>
              <a:gd fmla="val 16667" name="adj"/>
            </a:avLst>
          </a:prstGeom>
          <a:noFill/>
          <a:ln cap="flat" cmpd="sng" w="9525">
            <a:solidFill>
              <a:srgbClr val="062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mt="39000"/>
          </a:blip>
          <a:stretch>
            <a:fillRect/>
          </a:stretch>
        </p:blipFill>
        <p:spPr>
          <a:xfrm>
            <a:off x="152400" y="2135974"/>
            <a:ext cx="8839204" cy="2848572"/>
          </a:xfrm>
          <a:prstGeom prst="rect">
            <a:avLst/>
          </a:prstGeom>
          <a:noFill/>
          <a:ln>
            <a:noFill/>
          </a:ln>
        </p:spPr>
      </p:pic>
      <p:sp>
        <p:nvSpPr>
          <p:cNvPr id="62" name="Google Shape;62;p14"/>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Index</a:t>
            </a:r>
            <a:endParaRPr sz="1600">
              <a:solidFill>
                <a:srgbClr val="062F4F"/>
              </a:solidFill>
              <a:latin typeface="Nunito SemiBold"/>
              <a:ea typeface="Nunito SemiBold"/>
              <a:cs typeface="Nunito SemiBold"/>
              <a:sym typeface="Nunito SemiBold"/>
            </a:endParaRPr>
          </a:p>
        </p:txBody>
      </p:sp>
      <p:pic>
        <p:nvPicPr>
          <p:cNvPr id="63" name="Google Shape;63;p14"/>
          <p:cNvPicPr preferRelativeResize="0"/>
          <p:nvPr/>
        </p:nvPicPr>
        <p:blipFill>
          <a:blip r:embed="rId4">
            <a:alphaModFix/>
          </a:blip>
          <a:stretch>
            <a:fillRect/>
          </a:stretch>
        </p:blipFill>
        <p:spPr>
          <a:xfrm>
            <a:off x="0" y="0"/>
            <a:ext cx="435175" cy="831050"/>
          </a:xfrm>
          <a:prstGeom prst="rect">
            <a:avLst/>
          </a:prstGeom>
          <a:noFill/>
          <a:ln>
            <a:noFill/>
          </a:ln>
        </p:spPr>
      </p:pic>
      <p:sp>
        <p:nvSpPr>
          <p:cNvPr id="64" name="Google Shape;64;p14"/>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65" name="Google Shape;65;p14"/>
          <p:cNvPicPr preferRelativeResize="0"/>
          <p:nvPr/>
        </p:nvPicPr>
        <p:blipFill rotWithShape="1">
          <a:blip r:embed="rId4">
            <a:alphaModFix/>
          </a:blip>
          <a:srcRect b="0" l="0" r="0" t="27609"/>
          <a:stretch/>
        </p:blipFill>
        <p:spPr>
          <a:xfrm flipH="1">
            <a:off x="8546150" y="199975"/>
            <a:ext cx="430675" cy="601600"/>
          </a:xfrm>
          <a:prstGeom prst="rect">
            <a:avLst/>
          </a:prstGeom>
          <a:noFill/>
          <a:ln>
            <a:noFill/>
          </a:ln>
        </p:spPr>
      </p:pic>
      <p:sp>
        <p:nvSpPr>
          <p:cNvPr id="66" name="Google Shape;66;p14"/>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1200">
                <a:solidFill>
                  <a:srgbClr val="062F4F"/>
                </a:solidFill>
                <a:latin typeface="Nunito Black"/>
                <a:ea typeface="Nunito Black"/>
                <a:cs typeface="Nunito Black"/>
                <a:sym typeface="Nunito Black"/>
              </a:rPr>
              <a:t>0</a:t>
            </a: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67" name="Google Shape;67;p14"/>
          <p:cNvSpPr txBox="1"/>
          <p:nvPr/>
        </p:nvSpPr>
        <p:spPr>
          <a:xfrm>
            <a:off x="650350" y="1614425"/>
            <a:ext cx="7662600" cy="28398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Clr>
                <a:srgbClr val="062F4F"/>
              </a:buClr>
              <a:buSzPts val="1500"/>
              <a:buFont typeface="Nunito"/>
              <a:buAutoNum type="arabicPeriod"/>
            </a:pPr>
            <a:r>
              <a:rPr b="1" lang="es" sz="1500" u="sng">
                <a:solidFill>
                  <a:srgbClr val="062F4F"/>
                </a:solidFill>
                <a:latin typeface="Nunito"/>
                <a:ea typeface="Nunito"/>
                <a:cs typeface="Nunito"/>
                <a:sym typeface="Nunito"/>
                <a:hlinkClick action="ppaction://hlinksldjump" r:id="rId5">
                  <a:extLst>
                    <a:ext uri="{A12FA001-AC4F-418D-AE19-62706E023703}">
                      <ahyp:hlinkClr val="tx"/>
                    </a:ext>
                  </a:extLst>
                </a:hlinkClick>
              </a:rPr>
              <a:t>Who We Are</a:t>
            </a:r>
            <a:endParaRPr b="1" sz="1500">
              <a:solidFill>
                <a:srgbClr val="062F4F"/>
              </a:solidFill>
              <a:latin typeface="Nunito"/>
              <a:ea typeface="Nunito"/>
              <a:cs typeface="Nunito"/>
              <a:sym typeface="Nunito"/>
            </a:endParaRPr>
          </a:p>
          <a:p>
            <a:pPr indent="-323850" lvl="0" marL="457200" rtl="0" algn="l">
              <a:lnSpc>
                <a:spcPct val="150000"/>
              </a:lnSpc>
              <a:spcBef>
                <a:spcPts val="0"/>
              </a:spcBef>
              <a:spcAft>
                <a:spcPts val="0"/>
              </a:spcAft>
              <a:buClr>
                <a:srgbClr val="062F4F"/>
              </a:buClr>
              <a:buSzPts val="1500"/>
              <a:buFont typeface="Nunito"/>
              <a:buAutoNum type="arabicPeriod"/>
            </a:pPr>
            <a:r>
              <a:rPr b="1" lang="es" sz="1500" u="sng">
                <a:solidFill>
                  <a:srgbClr val="062F4F"/>
                </a:solidFill>
                <a:latin typeface="Nunito"/>
                <a:ea typeface="Nunito"/>
                <a:cs typeface="Nunito"/>
                <a:sym typeface="Nunito"/>
                <a:hlinkClick action="ppaction://hlinksldjump" r:id="rId6">
                  <a:extLst>
                    <a:ext uri="{A12FA001-AC4F-418D-AE19-62706E023703}">
                      <ahyp:hlinkClr val="tx"/>
                    </a:ext>
                  </a:extLst>
                </a:hlinkClick>
              </a:rPr>
              <a:t>The Font</a:t>
            </a:r>
            <a:endParaRPr b="1" sz="1500">
              <a:solidFill>
                <a:srgbClr val="062F4F"/>
              </a:solidFill>
              <a:latin typeface="Nunito"/>
              <a:ea typeface="Nunito"/>
              <a:cs typeface="Nunito"/>
              <a:sym typeface="Nunito"/>
            </a:endParaRPr>
          </a:p>
          <a:p>
            <a:pPr indent="-323850" lvl="0" marL="457200" rtl="0" algn="l">
              <a:lnSpc>
                <a:spcPct val="150000"/>
              </a:lnSpc>
              <a:spcBef>
                <a:spcPts val="0"/>
              </a:spcBef>
              <a:spcAft>
                <a:spcPts val="0"/>
              </a:spcAft>
              <a:buClr>
                <a:srgbClr val="062F4F"/>
              </a:buClr>
              <a:buSzPts val="1500"/>
              <a:buFont typeface="Nunito"/>
              <a:buAutoNum type="arabicPeriod"/>
            </a:pPr>
            <a:r>
              <a:rPr b="1" lang="es" sz="1500" u="sng">
                <a:solidFill>
                  <a:srgbClr val="062F4F"/>
                </a:solidFill>
                <a:latin typeface="Nunito"/>
                <a:ea typeface="Nunito"/>
                <a:cs typeface="Nunito"/>
                <a:sym typeface="Nunito"/>
                <a:hlinkClick action="ppaction://hlinksldjump" r:id="rId7">
                  <a:extLst>
                    <a:ext uri="{A12FA001-AC4F-418D-AE19-62706E023703}">
                      <ahyp:hlinkClr val="tx"/>
                    </a:ext>
                  </a:extLst>
                </a:hlinkClick>
              </a:rPr>
              <a:t>Our Colors</a:t>
            </a:r>
            <a:endParaRPr b="1" sz="1500">
              <a:solidFill>
                <a:srgbClr val="062F4F"/>
              </a:solidFill>
              <a:latin typeface="Nunito"/>
              <a:ea typeface="Nunito"/>
              <a:cs typeface="Nunito"/>
              <a:sym typeface="Nunito"/>
            </a:endParaRPr>
          </a:p>
          <a:p>
            <a:pPr indent="-323850" lvl="0" marL="457200" rtl="0" algn="l">
              <a:lnSpc>
                <a:spcPct val="150000"/>
              </a:lnSpc>
              <a:spcBef>
                <a:spcPts val="0"/>
              </a:spcBef>
              <a:spcAft>
                <a:spcPts val="0"/>
              </a:spcAft>
              <a:buClr>
                <a:srgbClr val="062F4F"/>
              </a:buClr>
              <a:buSzPts val="1500"/>
              <a:buFont typeface="Nunito"/>
              <a:buAutoNum type="arabicPeriod"/>
            </a:pPr>
            <a:r>
              <a:rPr b="1" lang="es" sz="1500" u="sng">
                <a:solidFill>
                  <a:srgbClr val="062F4F"/>
                </a:solidFill>
                <a:latin typeface="Nunito"/>
                <a:ea typeface="Nunito"/>
                <a:cs typeface="Nunito"/>
                <a:sym typeface="Nunito"/>
                <a:hlinkClick action="ppaction://hlinksldjump" r:id="rId8">
                  <a:extLst>
                    <a:ext uri="{A12FA001-AC4F-418D-AE19-62706E023703}">
                      <ahyp:hlinkClr val="tx"/>
                    </a:ext>
                  </a:extLst>
                </a:hlinkClick>
              </a:rPr>
              <a:t>The Logo</a:t>
            </a:r>
            <a:endParaRPr b="1" sz="1500">
              <a:solidFill>
                <a:srgbClr val="062F4F"/>
              </a:solidFill>
              <a:latin typeface="Nunito"/>
              <a:ea typeface="Nunito"/>
              <a:cs typeface="Nunito"/>
              <a:sym typeface="Nunito"/>
            </a:endParaRPr>
          </a:p>
          <a:p>
            <a:pPr indent="-323850" lvl="0" marL="457200" rtl="0" algn="l">
              <a:lnSpc>
                <a:spcPct val="150000"/>
              </a:lnSpc>
              <a:spcBef>
                <a:spcPts val="0"/>
              </a:spcBef>
              <a:spcAft>
                <a:spcPts val="0"/>
              </a:spcAft>
              <a:buClr>
                <a:srgbClr val="062F4F"/>
              </a:buClr>
              <a:buSzPts val="1500"/>
              <a:buFont typeface="Nunito"/>
              <a:buAutoNum type="arabicPeriod"/>
            </a:pPr>
            <a:r>
              <a:rPr b="1" lang="es" sz="1500" u="sng">
                <a:solidFill>
                  <a:srgbClr val="062F4F"/>
                </a:solidFill>
                <a:latin typeface="Nunito"/>
                <a:ea typeface="Nunito"/>
                <a:cs typeface="Nunito"/>
                <a:sym typeface="Nunito"/>
                <a:hlinkClick action="ppaction://hlinksldjump" r:id="rId9">
                  <a:extLst>
                    <a:ext uri="{A12FA001-AC4F-418D-AE19-62706E023703}">
                      <ahyp:hlinkClr val="tx"/>
                    </a:ext>
                  </a:extLst>
                </a:hlinkClick>
              </a:rPr>
              <a:t>Web Elements</a:t>
            </a:r>
            <a:endParaRPr b="1" sz="1500">
              <a:solidFill>
                <a:srgbClr val="062F4F"/>
              </a:solidFill>
              <a:latin typeface="Nunito"/>
              <a:ea typeface="Nunito"/>
              <a:cs typeface="Nunito"/>
              <a:sym typeface="Nunito"/>
            </a:endParaRPr>
          </a:p>
          <a:p>
            <a:pPr indent="-323850" lvl="0" marL="457200" rtl="0" algn="l">
              <a:lnSpc>
                <a:spcPct val="150000"/>
              </a:lnSpc>
              <a:spcBef>
                <a:spcPts val="0"/>
              </a:spcBef>
              <a:spcAft>
                <a:spcPts val="0"/>
              </a:spcAft>
              <a:buClr>
                <a:srgbClr val="062F4F"/>
              </a:buClr>
              <a:buSzPts val="1500"/>
              <a:buFont typeface="Nunito"/>
              <a:buAutoNum type="arabicPeriod"/>
            </a:pPr>
            <a:r>
              <a:rPr b="1" lang="es" sz="1500" u="sng">
                <a:solidFill>
                  <a:srgbClr val="062F4F"/>
                </a:solidFill>
                <a:latin typeface="Nunito"/>
                <a:ea typeface="Nunito"/>
                <a:cs typeface="Nunito"/>
                <a:sym typeface="Nunito"/>
                <a:hlinkClick action="ppaction://hlinksldjump" r:id="rId10">
                  <a:extLst>
                    <a:ext uri="{A12FA001-AC4F-418D-AE19-62706E023703}">
                      <ahyp:hlinkClr val="tx"/>
                    </a:ext>
                  </a:extLst>
                </a:hlinkClick>
              </a:rPr>
              <a:t>Art Direction</a:t>
            </a:r>
            <a:endParaRPr b="1" sz="1500">
              <a:solidFill>
                <a:srgbClr val="062F4F"/>
              </a:solidFill>
              <a:latin typeface="Nunito"/>
              <a:ea typeface="Nunito"/>
              <a:cs typeface="Nunito"/>
              <a:sym typeface="Nunito"/>
            </a:endParaRPr>
          </a:p>
          <a:p>
            <a:pPr indent="-323850" lvl="0" marL="457200" rtl="0" algn="l">
              <a:lnSpc>
                <a:spcPct val="150000"/>
              </a:lnSpc>
              <a:spcBef>
                <a:spcPts val="0"/>
              </a:spcBef>
              <a:spcAft>
                <a:spcPts val="0"/>
              </a:spcAft>
              <a:buClr>
                <a:srgbClr val="062F4F"/>
              </a:buClr>
              <a:buSzPts val="1500"/>
              <a:buFont typeface="Nunito"/>
              <a:buAutoNum type="arabicPeriod"/>
            </a:pPr>
            <a:r>
              <a:rPr b="1" lang="es" sz="1500" u="sng">
                <a:solidFill>
                  <a:srgbClr val="062F4F"/>
                </a:solidFill>
                <a:latin typeface="Nunito"/>
                <a:ea typeface="Nunito"/>
                <a:cs typeface="Nunito"/>
                <a:sym typeface="Nunito"/>
                <a:hlinkClick action="ppaction://hlinksldjump" r:id="rId11">
                  <a:extLst>
                    <a:ext uri="{A12FA001-AC4F-418D-AE19-62706E023703}">
                      <ahyp:hlinkClr val="tx"/>
                    </a:ext>
                  </a:extLst>
                </a:hlinkClick>
              </a:rPr>
              <a:t>Glossary</a:t>
            </a:r>
            <a:endParaRPr b="1" sz="1500">
              <a:solidFill>
                <a:srgbClr val="062F4F"/>
              </a:solidFill>
              <a:latin typeface="Nunito"/>
              <a:ea typeface="Nunito"/>
              <a:cs typeface="Nunito"/>
              <a:sym typeface="Nunito"/>
            </a:endParaRPr>
          </a:p>
          <a:p>
            <a:pPr indent="0" lvl="0" marL="0" rtl="0" algn="l">
              <a:spcBef>
                <a:spcPts val="0"/>
              </a:spcBef>
              <a:spcAft>
                <a:spcPts val="0"/>
              </a:spcAft>
              <a:buNone/>
            </a:pPr>
            <a:r>
              <a:t/>
            </a:r>
            <a:endParaRPr b="1" sz="1500">
              <a:solidFill>
                <a:srgbClr val="062F4F"/>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32"/>
          <p:cNvPicPr preferRelativeResize="0"/>
          <p:nvPr/>
        </p:nvPicPr>
        <p:blipFill>
          <a:blip r:embed="rId3">
            <a:alphaModFix amt="39000"/>
          </a:blip>
          <a:stretch>
            <a:fillRect/>
          </a:stretch>
        </p:blipFill>
        <p:spPr>
          <a:xfrm>
            <a:off x="152400" y="2135974"/>
            <a:ext cx="8839204" cy="2848572"/>
          </a:xfrm>
          <a:prstGeom prst="rect">
            <a:avLst/>
          </a:prstGeom>
          <a:noFill/>
          <a:ln>
            <a:noFill/>
          </a:ln>
        </p:spPr>
      </p:pic>
      <p:sp>
        <p:nvSpPr>
          <p:cNvPr id="381" name="Google Shape;381;p32"/>
          <p:cNvSpPr txBox="1"/>
          <p:nvPr/>
        </p:nvSpPr>
        <p:spPr>
          <a:xfrm>
            <a:off x="4289100" y="1648350"/>
            <a:ext cx="47025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4800">
                <a:solidFill>
                  <a:srgbClr val="062F4F"/>
                </a:solidFill>
                <a:latin typeface="Nunito"/>
                <a:ea typeface="Nunito"/>
                <a:cs typeface="Nunito"/>
                <a:sym typeface="Nunito"/>
              </a:rPr>
              <a:t>Web Elements</a:t>
            </a:r>
            <a:endParaRPr b="1" sz="4800">
              <a:solidFill>
                <a:srgbClr val="062F4F"/>
              </a:solidFill>
              <a:latin typeface="Nunito"/>
              <a:ea typeface="Nunito"/>
              <a:cs typeface="Nunito"/>
              <a:sym typeface="Nunito"/>
            </a:endParaRPr>
          </a:p>
        </p:txBody>
      </p:sp>
      <p:pic>
        <p:nvPicPr>
          <p:cNvPr id="382" name="Google Shape;382;p32"/>
          <p:cNvPicPr preferRelativeResize="0"/>
          <p:nvPr/>
        </p:nvPicPr>
        <p:blipFill>
          <a:blip r:embed="rId4">
            <a:alphaModFix/>
          </a:blip>
          <a:stretch>
            <a:fillRect/>
          </a:stretch>
        </p:blipFill>
        <p:spPr>
          <a:xfrm>
            <a:off x="152400" y="178077"/>
            <a:ext cx="2061300" cy="743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33"/>
          <p:cNvPicPr preferRelativeResize="0"/>
          <p:nvPr/>
        </p:nvPicPr>
        <p:blipFill>
          <a:blip r:embed="rId3">
            <a:alphaModFix/>
          </a:blip>
          <a:stretch>
            <a:fillRect/>
          </a:stretch>
        </p:blipFill>
        <p:spPr>
          <a:xfrm>
            <a:off x="0" y="0"/>
            <a:ext cx="435175" cy="831050"/>
          </a:xfrm>
          <a:prstGeom prst="rect">
            <a:avLst/>
          </a:prstGeom>
          <a:noFill/>
          <a:ln>
            <a:noFill/>
          </a:ln>
        </p:spPr>
      </p:pic>
      <p:sp>
        <p:nvSpPr>
          <p:cNvPr id="388" name="Google Shape;388;p33"/>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389" name="Google Shape;389;p33"/>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390" name="Google Shape;390;p33"/>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391" name="Google Shape;391;p33"/>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Buttons / Call To Action</a:t>
            </a:r>
            <a:endParaRPr sz="1600">
              <a:solidFill>
                <a:srgbClr val="062F4F"/>
              </a:solidFill>
              <a:latin typeface="Nunito SemiBold"/>
              <a:ea typeface="Nunito SemiBold"/>
              <a:cs typeface="Nunito SemiBold"/>
              <a:sym typeface="Nunito SemiBold"/>
            </a:endParaRPr>
          </a:p>
        </p:txBody>
      </p:sp>
      <p:sp>
        <p:nvSpPr>
          <p:cNvPr id="392" name="Google Shape;392;p33"/>
          <p:cNvSpPr txBox="1"/>
          <p:nvPr/>
        </p:nvSpPr>
        <p:spPr>
          <a:xfrm>
            <a:off x="435175" y="643700"/>
            <a:ext cx="71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The hierarchy in color is used to show the importance of certain actions on the EthicHub website.</a:t>
            </a:r>
            <a:endParaRPr sz="1100">
              <a:solidFill>
                <a:srgbClr val="062F4F"/>
              </a:solidFill>
              <a:latin typeface="Nunito"/>
              <a:ea typeface="Nunito"/>
              <a:cs typeface="Nunito"/>
              <a:sym typeface="Nunito"/>
            </a:endParaRPr>
          </a:p>
        </p:txBody>
      </p:sp>
      <p:pic>
        <p:nvPicPr>
          <p:cNvPr id="393" name="Google Shape;393;p33"/>
          <p:cNvPicPr preferRelativeResize="0"/>
          <p:nvPr/>
        </p:nvPicPr>
        <p:blipFill>
          <a:blip r:embed="rId4">
            <a:alphaModFix/>
          </a:blip>
          <a:stretch>
            <a:fillRect/>
          </a:stretch>
        </p:blipFill>
        <p:spPr>
          <a:xfrm>
            <a:off x="3131700" y="1465725"/>
            <a:ext cx="1247775" cy="514350"/>
          </a:xfrm>
          <a:prstGeom prst="rect">
            <a:avLst/>
          </a:prstGeom>
          <a:noFill/>
          <a:ln>
            <a:noFill/>
          </a:ln>
        </p:spPr>
      </p:pic>
      <p:pic>
        <p:nvPicPr>
          <p:cNvPr id="394" name="Google Shape;394;p33"/>
          <p:cNvPicPr preferRelativeResize="0"/>
          <p:nvPr/>
        </p:nvPicPr>
        <p:blipFill>
          <a:blip r:embed="rId5">
            <a:alphaModFix/>
          </a:blip>
          <a:stretch>
            <a:fillRect/>
          </a:stretch>
        </p:blipFill>
        <p:spPr>
          <a:xfrm>
            <a:off x="3131694" y="2727075"/>
            <a:ext cx="1495431" cy="514350"/>
          </a:xfrm>
          <a:prstGeom prst="rect">
            <a:avLst/>
          </a:prstGeom>
          <a:noFill/>
          <a:ln>
            <a:noFill/>
          </a:ln>
        </p:spPr>
      </p:pic>
      <p:pic>
        <p:nvPicPr>
          <p:cNvPr id="395" name="Google Shape;395;p33"/>
          <p:cNvPicPr preferRelativeResize="0"/>
          <p:nvPr/>
        </p:nvPicPr>
        <p:blipFill>
          <a:blip r:embed="rId6">
            <a:alphaModFix/>
          </a:blip>
          <a:stretch>
            <a:fillRect/>
          </a:stretch>
        </p:blipFill>
        <p:spPr>
          <a:xfrm>
            <a:off x="1207075" y="1465725"/>
            <a:ext cx="1247775" cy="514350"/>
          </a:xfrm>
          <a:prstGeom prst="rect">
            <a:avLst/>
          </a:prstGeom>
          <a:noFill/>
          <a:ln>
            <a:noFill/>
          </a:ln>
        </p:spPr>
      </p:pic>
      <p:pic>
        <p:nvPicPr>
          <p:cNvPr id="396" name="Google Shape;396;p33"/>
          <p:cNvPicPr preferRelativeResize="0"/>
          <p:nvPr/>
        </p:nvPicPr>
        <p:blipFill>
          <a:blip r:embed="rId7">
            <a:alphaModFix/>
          </a:blip>
          <a:stretch>
            <a:fillRect/>
          </a:stretch>
        </p:blipFill>
        <p:spPr>
          <a:xfrm>
            <a:off x="1200957" y="2727074"/>
            <a:ext cx="1476369" cy="514350"/>
          </a:xfrm>
          <a:prstGeom prst="rect">
            <a:avLst/>
          </a:prstGeom>
          <a:noFill/>
          <a:ln>
            <a:noFill/>
          </a:ln>
        </p:spPr>
      </p:pic>
      <p:pic>
        <p:nvPicPr>
          <p:cNvPr id="397" name="Google Shape;397;p33"/>
          <p:cNvPicPr preferRelativeResize="0"/>
          <p:nvPr/>
        </p:nvPicPr>
        <p:blipFill>
          <a:blip r:embed="rId8">
            <a:alphaModFix/>
          </a:blip>
          <a:stretch>
            <a:fillRect/>
          </a:stretch>
        </p:blipFill>
        <p:spPr>
          <a:xfrm>
            <a:off x="7031263" y="1465725"/>
            <a:ext cx="1247775" cy="514350"/>
          </a:xfrm>
          <a:prstGeom prst="rect">
            <a:avLst/>
          </a:prstGeom>
          <a:noFill/>
          <a:ln>
            <a:noFill/>
          </a:ln>
        </p:spPr>
      </p:pic>
      <p:pic>
        <p:nvPicPr>
          <p:cNvPr id="398" name="Google Shape;398;p33"/>
          <p:cNvPicPr preferRelativeResize="0"/>
          <p:nvPr/>
        </p:nvPicPr>
        <p:blipFill>
          <a:blip r:embed="rId9">
            <a:alphaModFix/>
          </a:blip>
          <a:stretch>
            <a:fillRect/>
          </a:stretch>
        </p:blipFill>
        <p:spPr>
          <a:xfrm>
            <a:off x="7031263" y="2727075"/>
            <a:ext cx="1476369" cy="514350"/>
          </a:xfrm>
          <a:prstGeom prst="rect">
            <a:avLst/>
          </a:prstGeom>
          <a:noFill/>
          <a:ln>
            <a:noFill/>
          </a:ln>
        </p:spPr>
      </p:pic>
      <p:pic>
        <p:nvPicPr>
          <p:cNvPr id="399" name="Google Shape;399;p33"/>
          <p:cNvPicPr preferRelativeResize="0"/>
          <p:nvPr/>
        </p:nvPicPr>
        <p:blipFill>
          <a:blip r:embed="rId10">
            <a:alphaModFix/>
          </a:blip>
          <a:stretch>
            <a:fillRect/>
          </a:stretch>
        </p:blipFill>
        <p:spPr>
          <a:xfrm>
            <a:off x="5081486" y="1465725"/>
            <a:ext cx="1247775" cy="514350"/>
          </a:xfrm>
          <a:prstGeom prst="rect">
            <a:avLst/>
          </a:prstGeom>
          <a:noFill/>
          <a:ln>
            <a:noFill/>
          </a:ln>
        </p:spPr>
      </p:pic>
      <p:pic>
        <p:nvPicPr>
          <p:cNvPr id="400" name="Google Shape;400;p33"/>
          <p:cNvPicPr preferRelativeResize="0"/>
          <p:nvPr/>
        </p:nvPicPr>
        <p:blipFill>
          <a:blip r:embed="rId11">
            <a:alphaModFix/>
          </a:blip>
          <a:stretch>
            <a:fillRect/>
          </a:stretch>
        </p:blipFill>
        <p:spPr>
          <a:xfrm>
            <a:off x="5081474" y="2727069"/>
            <a:ext cx="1476375" cy="514358"/>
          </a:xfrm>
          <a:prstGeom prst="rect">
            <a:avLst/>
          </a:prstGeom>
          <a:noFill/>
          <a:ln>
            <a:noFill/>
          </a:ln>
        </p:spPr>
      </p:pic>
      <p:sp>
        <p:nvSpPr>
          <p:cNvPr id="401" name="Google Shape;401;p33"/>
          <p:cNvSpPr txBox="1"/>
          <p:nvPr/>
        </p:nvSpPr>
        <p:spPr>
          <a:xfrm>
            <a:off x="1207088" y="3538975"/>
            <a:ext cx="1470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solidFill>
                  <a:srgbClr val="062F4F"/>
                </a:solidFill>
                <a:latin typeface="Nunito"/>
                <a:ea typeface="Nunito"/>
                <a:cs typeface="Nunito"/>
                <a:sym typeface="Nunito"/>
              </a:rPr>
              <a:t>PRIMARY</a:t>
            </a:r>
            <a:endParaRPr sz="1100">
              <a:solidFill>
                <a:srgbClr val="062F4F"/>
              </a:solidFill>
              <a:latin typeface="Nunito"/>
              <a:ea typeface="Nunito"/>
              <a:cs typeface="Nunito"/>
              <a:sym typeface="Nunito"/>
            </a:endParaRPr>
          </a:p>
        </p:txBody>
      </p:sp>
      <p:sp>
        <p:nvSpPr>
          <p:cNvPr id="402" name="Google Shape;402;p33"/>
          <p:cNvSpPr txBox="1"/>
          <p:nvPr/>
        </p:nvSpPr>
        <p:spPr>
          <a:xfrm>
            <a:off x="1204000" y="3963050"/>
            <a:ext cx="147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For prioritary  actions like buying.</a:t>
            </a:r>
            <a:endParaRPr sz="1100">
              <a:solidFill>
                <a:srgbClr val="062F4F"/>
              </a:solidFill>
              <a:latin typeface="Nunito"/>
              <a:ea typeface="Nunito"/>
              <a:cs typeface="Nunito"/>
              <a:sym typeface="Nunito"/>
            </a:endParaRPr>
          </a:p>
        </p:txBody>
      </p:sp>
      <p:sp>
        <p:nvSpPr>
          <p:cNvPr id="403" name="Google Shape;403;p33"/>
          <p:cNvSpPr txBox="1"/>
          <p:nvPr/>
        </p:nvSpPr>
        <p:spPr>
          <a:xfrm>
            <a:off x="3144263" y="3538975"/>
            <a:ext cx="1470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solidFill>
                  <a:srgbClr val="062F4F"/>
                </a:solidFill>
                <a:latin typeface="Nunito"/>
                <a:ea typeface="Nunito"/>
                <a:cs typeface="Nunito"/>
                <a:sym typeface="Nunito"/>
              </a:rPr>
              <a:t>SECONDARY</a:t>
            </a:r>
            <a:endParaRPr sz="1100">
              <a:solidFill>
                <a:srgbClr val="062F4F"/>
              </a:solidFill>
              <a:latin typeface="Nunito"/>
              <a:ea typeface="Nunito"/>
              <a:cs typeface="Nunito"/>
              <a:sym typeface="Nunito"/>
            </a:endParaRPr>
          </a:p>
        </p:txBody>
      </p:sp>
      <p:sp>
        <p:nvSpPr>
          <p:cNvPr id="404" name="Google Shape;404;p33"/>
          <p:cNvSpPr txBox="1"/>
          <p:nvPr/>
        </p:nvSpPr>
        <p:spPr>
          <a:xfrm>
            <a:off x="5081438" y="3538975"/>
            <a:ext cx="1470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solidFill>
                  <a:srgbClr val="062F4F"/>
                </a:solidFill>
                <a:latin typeface="Nunito"/>
                <a:ea typeface="Nunito"/>
                <a:cs typeface="Nunito"/>
                <a:sym typeface="Nunito"/>
              </a:rPr>
              <a:t>TERTIARY</a:t>
            </a:r>
            <a:endParaRPr sz="1100">
              <a:solidFill>
                <a:srgbClr val="062F4F"/>
              </a:solidFill>
              <a:latin typeface="Nunito"/>
              <a:ea typeface="Nunito"/>
              <a:cs typeface="Nunito"/>
              <a:sym typeface="Nunito"/>
            </a:endParaRPr>
          </a:p>
        </p:txBody>
      </p:sp>
      <p:sp>
        <p:nvSpPr>
          <p:cNvPr id="405" name="Google Shape;405;p33"/>
          <p:cNvSpPr txBox="1"/>
          <p:nvPr/>
        </p:nvSpPr>
        <p:spPr>
          <a:xfrm>
            <a:off x="7034300" y="3538975"/>
            <a:ext cx="1470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solidFill>
                  <a:srgbClr val="062F4F"/>
                </a:solidFill>
                <a:latin typeface="Nunito"/>
                <a:ea typeface="Nunito"/>
                <a:cs typeface="Nunito"/>
                <a:sym typeface="Nunito"/>
              </a:rPr>
              <a:t>INACTIVE</a:t>
            </a:r>
            <a:endParaRPr sz="1100">
              <a:solidFill>
                <a:srgbClr val="062F4F"/>
              </a:solidFill>
              <a:latin typeface="Nunito"/>
              <a:ea typeface="Nunito"/>
              <a:cs typeface="Nunito"/>
              <a:sym typeface="Nunito"/>
            </a:endParaRPr>
          </a:p>
        </p:txBody>
      </p:sp>
      <p:cxnSp>
        <p:nvCxnSpPr>
          <p:cNvPr id="406" name="Google Shape;406;p33"/>
          <p:cNvCxnSpPr/>
          <p:nvPr/>
        </p:nvCxnSpPr>
        <p:spPr>
          <a:xfrm>
            <a:off x="2899488" y="1348325"/>
            <a:ext cx="0" cy="3256200"/>
          </a:xfrm>
          <a:prstGeom prst="straightConnector1">
            <a:avLst/>
          </a:prstGeom>
          <a:noFill/>
          <a:ln cap="flat" cmpd="sng" w="9525">
            <a:solidFill>
              <a:srgbClr val="E6EAE5"/>
            </a:solidFill>
            <a:prstDash val="solid"/>
            <a:round/>
            <a:headEnd len="med" w="med" type="none"/>
            <a:tailEnd len="med" w="med" type="none"/>
          </a:ln>
        </p:spPr>
      </p:cxnSp>
      <p:cxnSp>
        <p:nvCxnSpPr>
          <p:cNvPr id="407" name="Google Shape;407;p33"/>
          <p:cNvCxnSpPr/>
          <p:nvPr/>
        </p:nvCxnSpPr>
        <p:spPr>
          <a:xfrm>
            <a:off x="4841263" y="1348325"/>
            <a:ext cx="0" cy="3256200"/>
          </a:xfrm>
          <a:prstGeom prst="straightConnector1">
            <a:avLst/>
          </a:prstGeom>
          <a:noFill/>
          <a:ln cap="flat" cmpd="sng" w="9525">
            <a:solidFill>
              <a:srgbClr val="E6EAE5"/>
            </a:solidFill>
            <a:prstDash val="solid"/>
            <a:round/>
            <a:headEnd len="med" w="med" type="none"/>
            <a:tailEnd len="med" w="med" type="none"/>
          </a:ln>
        </p:spPr>
      </p:cxnSp>
      <p:cxnSp>
        <p:nvCxnSpPr>
          <p:cNvPr id="408" name="Google Shape;408;p33"/>
          <p:cNvCxnSpPr/>
          <p:nvPr/>
        </p:nvCxnSpPr>
        <p:spPr>
          <a:xfrm>
            <a:off x="6790488" y="1348325"/>
            <a:ext cx="0" cy="3256200"/>
          </a:xfrm>
          <a:prstGeom prst="straightConnector1">
            <a:avLst/>
          </a:prstGeom>
          <a:noFill/>
          <a:ln cap="flat" cmpd="sng" w="9525">
            <a:solidFill>
              <a:srgbClr val="E6EAE5"/>
            </a:solidFill>
            <a:prstDash val="solid"/>
            <a:round/>
            <a:headEnd len="med" w="med" type="none"/>
            <a:tailEnd len="med" w="med" type="none"/>
          </a:ln>
        </p:spPr>
      </p:cxnSp>
      <p:sp>
        <p:nvSpPr>
          <p:cNvPr id="409" name="Google Shape;409;p33"/>
          <p:cNvSpPr txBox="1"/>
          <p:nvPr/>
        </p:nvSpPr>
        <p:spPr>
          <a:xfrm>
            <a:off x="3131675" y="3933100"/>
            <a:ext cx="147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For redirectioning between pages.</a:t>
            </a:r>
            <a:endParaRPr sz="1100">
              <a:solidFill>
                <a:srgbClr val="062F4F"/>
              </a:solidFill>
              <a:latin typeface="Nunito"/>
              <a:ea typeface="Nunito"/>
              <a:cs typeface="Nunito"/>
              <a:sym typeface="Nunito"/>
            </a:endParaRPr>
          </a:p>
        </p:txBody>
      </p:sp>
      <p:sp>
        <p:nvSpPr>
          <p:cNvPr id="410" name="Google Shape;410;p33"/>
          <p:cNvSpPr txBox="1"/>
          <p:nvPr/>
        </p:nvSpPr>
        <p:spPr>
          <a:xfrm>
            <a:off x="5059350" y="3933100"/>
            <a:ext cx="147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For user-optional actions.</a:t>
            </a:r>
            <a:endParaRPr sz="1100">
              <a:solidFill>
                <a:srgbClr val="062F4F"/>
              </a:solidFill>
              <a:latin typeface="Nunito"/>
              <a:ea typeface="Nunito"/>
              <a:cs typeface="Nunito"/>
              <a:sym typeface="Nunito"/>
            </a:endParaRPr>
          </a:p>
        </p:txBody>
      </p:sp>
      <p:sp>
        <p:nvSpPr>
          <p:cNvPr id="411" name="Google Shape;411;p33"/>
          <p:cNvSpPr txBox="1"/>
          <p:nvPr/>
        </p:nvSpPr>
        <p:spPr>
          <a:xfrm>
            <a:off x="7034313" y="3963050"/>
            <a:ext cx="1596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For actions on hold and waiting for user/system input.</a:t>
            </a:r>
            <a:endParaRPr sz="1100">
              <a:solidFill>
                <a:srgbClr val="062F4F"/>
              </a:solidFill>
              <a:latin typeface="Nunito"/>
              <a:ea typeface="Nunito"/>
              <a:cs typeface="Nunito"/>
              <a:sym typeface="Nunito"/>
            </a:endParaRPr>
          </a:p>
        </p:txBody>
      </p:sp>
      <p:cxnSp>
        <p:nvCxnSpPr>
          <p:cNvPr id="412" name="Google Shape;412;p33"/>
          <p:cNvCxnSpPr/>
          <p:nvPr/>
        </p:nvCxnSpPr>
        <p:spPr>
          <a:xfrm>
            <a:off x="1052888" y="1348325"/>
            <a:ext cx="0" cy="3256200"/>
          </a:xfrm>
          <a:prstGeom prst="straightConnector1">
            <a:avLst/>
          </a:prstGeom>
          <a:noFill/>
          <a:ln cap="flat" cmpd="sng" w="9525">
            <a:solidFill>
              <a:srgbClr val="E6EAE5"/>
            </a:solidFill>
            <a:prstDash val="solid"/>
            <a:round/>
            <a:headEnd len="med" w="med" type="none"/>
            <a:tailEnd len="med" w="med" type="none"/>
          </a:ln>
        </p:spPr>
      </p:cxnSp>
      <p:sp>
        <p:nvSpPr>
          <p:cNvPr id="413" name="Google Shape;413;p33"/>
          <p:cNvSpPr txBox="1"/>
          <p:nvPr/>
        </p:nvSpPr>
        <p:spPr>
          <a:xfrm rot="-5400000">
            <a:off x="192988" y="2807250"/>
            <a:ext cx="994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solidFill>
                  <a:srgbClr val="062F4F"/>
                </a:solidFill>
                <a:latin typeface="Nunito"/>
                <a:ea typeface="Nunito"/>
                <a:cs typeface="Nunito"/>
                <a:sym typeface="Nunito"/>
              </a:rPr>
              <a:t>WITH ICON</a:t>
            </a:r>
            <a:endParaRPr sz="1100">
              <a:solidFill>
                <a:srgbClr val="062F4F"/>
              </a:solidFill>
              <a:latin typeface="Nunito"/>
              <a:ea typeface="Nunito"/>
              <a:cs typeface="Nunito"/>
              <a:sym typeface="Nunito"/>
            </a:endParaRPr>
          </a:p>
        </p:txBody>
      </p:sp>
      <p:sp>
        <p:nvSpPr>
          <p:cNvPr id="414" name="Google Shape;414;p33"/>
          <p:cNvSpPr txBox="1"/>
          <p:nvPr/>
        </p:nvSpPr>
        <p:spPr>
          <a:xfrm rot="-5400000">
            <a:off x="192988" y="1545900"/>
            <a:ext cx="994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solidFill>
                  <a:srgbClr val="062F4F"/>
                </a:solidFill>
                <a:latin typeface="Nunito"/>
                <a:ea typeface="Nunito"/>
                <a:cs typeface="Nunito"/>
                <a:sym typeface="Nunito"/>
              </a:rPr>
              <a:t>COMMON</a:t>
            </a:r>
            <a:endParaRPr sz="1100">
              <a:solidFill>
                <a:srgbClr val="062F4F"/>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34"/>
          <p:cNvPicPr preferRelativeResize="0"/>
          <p:nvPr/>
        </p:nvPicPr>
        <p:blipFill>
          <a:blip r:embed="rId3">
            <a:alphaModFix/>
          </a:blip>
          <a:stretch>
            <a:fillRect/>
          </a:stretch>
        </p:blipFill>
        <p:spPr>
          <a:xfrm>
            <a:off x="0" y="0"/>
            <a:ext cx="435175" cy="831050"/>
          </a:xfrm>
          <a:prstGeom prst="rect">
            <a:avLst/>
          </a:prstGeom>
          <a:noFill/>
          <a:ln>
            <a:noFill/>
          </a:ln>
        </p:spPr>
      </p:pic>
      <p:sp>
        <p:nvSpPr>
          <p:cNvPr id="420" name="Google Shape;420;p34"/>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421" name="Google Shape;421;p34"/>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422" name="Google Shape;422;p34"/>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423" name="Google Shape;423;p34"/>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Icons &amp; Symbols</a:t>
            </a:r>
            <a:endParaRPr sz="1600">
              <a:solidFill>
                <a:srgbClr val="062F4F"/>
              </a:solidFill>
              <a:latin typeface="Nunito SemiBold"/>
              <a:ea typeface="Nunito SemiBold"/>
              <a:cs typeface="Nunito SemiBold"/>
              <a:sym typeface="Nunito SemiBold"/>
            </a:endParaRPr>
          </a:p>
        </p:txBody>
      </p:sp>
      <p:sp>
        <p:nvSpPr>
          <p:cNvPr id="424" name="Google Shape;424;p34"/>
          <p:cNvSpPr txBox="1"/>
          <p:nvPr/>
        </p:nvSpPr>
        <p:spPr>
          <a:xfrm>
            <a:off x="435175" y="643700"/>
            <a:ext cx="71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Icons and symbols should be prioritary outlined to avoid heavy visual weight.</a:t>
            </a:r>
            <a:endParaRPr sz="1100">
              <a:solidFill>
                <a:srgbClr val="062F4F"/>
              </a:solidFill>
              <a:latin typeface="Nunito"/>
              <a:ea typeface="Nunito"/>
              <a:cs typeface="Nunito"/>
              <a:sym typeface="Nunito"/>
            </a:endParaRPr>
          </a:p>
        </p:txBody>
      </p:sp>
      <p:pic>
        <p:nvPicPr>
          <p:cNvPr id="425" name="Google Shape;425;p34"/>
          <p:cNvPicPr preferRelativeResize="0"/>
          <p:nvPr/>
        </p:nvPicPr>
        <p:blipFill>
          <a:blip r:embed="rId4">
            <a:alphaModFix/>
          </a:blip>
          <a:stretch>
            <a:fillRect/>
          </a:stretch>
        </p:blipFill>
        <p:spPr>
          <a:xfrm>
            <a:off x="4149404" y="3082464"/>
            <a:ext cx="348839" cy="1774987"/>
          </a:xfrm>
          <a:prstGeom prst="rect">
            <a:avLst/>
          </a:prstGeom>
          <a:noFill/>
          <a:ln>
            <a:noFill/>
          </a:ln>
        </p:spPr>
      </p:pic>
      <p:pic>
        <p:nvPicPr>
          <p:cNvPr id="426" name="Google Shape;426;p34"/>
          <p:cNvPicPr preferRelativeResize="0"/>
          <p:nvPr/>
        </p:nvPicPr>
        <p:blipFill>
          <a:blip r:embed="rId5">
            <a:alphaModFix/>
          </a:blip>
          <a:stretch>
            <a:fillRect/>
          </a:stretch>
        </p:blipFill>
        <p:spPr>
          <a:xfrm>
            <a:off x="3567042" y="3082464"/>
            <a:ext cx="348839" cy="1774987"/>
          </a:xfrm>
          <a:prstGeom prst="rect">
            <a:avLst/>
          </a:prstGeom>
          <a:noFill/>
          <a:ln>
            <a:noFill/>
          </a:ln>
        </p:spPr>
      </p:pic>
      <p:pic>
        <p:nvPicPr>
          <p:cNvPr id="427" name="Google Shape;427;p34"/>
          <p:cNvPicPr preferRelativeResize="0"/>
          <p:nvPr/>
        </p:nvPicPr>
        <p:blipFill>
          <a:blip r:embed="rId6">
            <a:alphaModFix/>
          </a:blip>
          <a:stretch>
            <a:fillRect/>
          </a:stretch>
        </p:blipFill>
        <p:spPr>
          <a:xfrm>
            <a:off x="593677" y="1171650"/>
            <a:ext cx="369359" cy="1774987"/>
          </a:xfrm>
          <a:prstGeom prst="rect">
            <a:avLst/>
          </a:prstGeom>
          <a:noFill/>
          <a:ln>
            <a:noFill/>
          </a:ln>
        </p:spPr>
      </p:pic>
      <p:pic>
        <p:nvPicPr>
          <p:cNvPr id="428" name="Google Shape;428;p34"/>
          <p:cNvPicPr preferRelativeResize="0"/>
          <p:nvPr/>
        </p:nvPicPr>
        <p:blipFill>
          <a:blip r:embed="rId7">
            <a:alphaModFix/>
          </a:blip>
          <a:stretch>
            <a:fillRect/>
          </a:stretch>
        </p:blipFill>
        <p:spPr>
          <a:xfrm>
            <a:off x="2422839" y="3082464"/>
            <a:ext cx="348839" cy="1774987"/>
          </a:xfrm>
          <a:prstGeom prst="rect">
            <a:avLst/>
          </a:prstGeom>
          <a:noFill/>
          <a:ln>
            <a:noFill/>
          </a:ln>
        </p:spPr>
      </p:pic>
      <p:pic>
        <p:nvPicPr>
          <p:cNvPr id="429" name="Google Shape;429;p34"/>
          <p:cNvPicPr preferRelativeResize="0"/>
          <p:nvPr/>
        </p:nvPicPr>
        <p:blipFill>
          <a:blip r:embed="rId8">
            <a:alphaModFix/>
          </a:blip>
          <a:stretch>
            <a:fillRect/>
          </a:stretch>
        </p:blipFill>
        <p:spPr>
          <a:xfrm>
            <a:off x="3005201" y="3082464"/>
            <a:ext cx="328319" cy="1774987"/>
          </a:xfrm>
          <a:prstGeom prst="rect">
            <a:avLst/>
          </a:prstGeom>
          <a:noFill/>
          <a:ln>
            <a:noFill/>
          </a:ln>
        </p:spPr>
      </p:pic>
      <p:pic>
        <p:nvPicPr>
          <p:cNvPr id="430" name="Google Shape;430;p34"/>
          <p:cNvPicPr preferRelativeResize="0"/>
          <p:nvPr/>
        </p:nvPicPr>
        <p:blipFill>
          <a:blip r:embed="rId9">
            <a:alphaModFix/>
          </a:blip>
          <a:stretch>
            <a:fillRect/>
          </a:stretch>
        </p:blipFill>
        <p:spPr>
          <a:xfrm>
            <a:off x="1778918" y="3082464"/>
            <a:ext cx="410399" cy="1774987"/>
          </a:xfrm>
          <a:prstGeom prst="rect">
            <a:avLst/>
          </a:prstGeom>
          <a:noFill/>
          <a:ln>
            <a:noFill/>
          </a:ln>
        </p:spPr>
      </p:pic>
      <p:pic>
        <p:nvPicPr>
          <p:cNvPr id="431" name="Google Shape;431;p34"/>
          <p:cNvPicPr preferRelativeResize="0"/>
          <p:nvPr/>
        </p:nvPicPr>
        <p:blipFill>
          <a:blip r:embed="rId10">
            <a:alphaModFix/>
          </a:blip>
          <a:stretch>
            <a:fillRect/>
          </a:stretch>
        </p:blipFill>
        <p:spPr>
          <a:xfrm>
            <a:off x="1176036" y="3082464"/>
            <a:ext cx="369359" cy="1774987"/>
          </a:xfrm>
          <a:prstGeom prst="rect">
            <a:avLst/>
          </a:prstGeom>
          <a:noFill/>
          <a:ln>
            <a:noFill/>
          </a:ln>
        </p:spPr>
      </p:pic>
      <p:pic>
        <p:nvPicPr>
          <p:cNvPr id="432" name="Google Shape;432;p34"/>
          <p:cNvPicPr preferRelativeResize="0"/>
          <p:nvPr/>
        </p:nvPicPr>
        <p:blipFill>
          <a:blip r:embed="rId11">
            <a:alphaModFix/>
          </a:blip>
          <a:stretch>
            <a:fillRect/>
          </a:stretch>
        </p:blipFill>
        <p:spPr>
          <a:xfrm>
            <a:off x="1191429" y="1171650"/>
            <a:ext cx="379619" cy="1774987"/>
          </a:xfrm>
          <a:prstGeom prst="rect">
            <a:avLst/>
          </a:prstGeom>
          <a:noFill/>
          <a:ln>
            <a:noFill/>
          </a:ln>
        </p:spPr>
      </p:pic>
      <p:pic>
        <p:nvPicPr>
          <p:cNvPr id="433" name="Google Shape;433;p34"/>
          <p:cNvPicPr preferRelativeResize="0"/>
          <p:nvPr/>
        </p:nvPicPr>
        <p:blipFill>
          <a:blip r:embed="rId12">
            <a:alphaModFix/>
          </a:blip>
          <a:stretch>
            <a:fillRect/>
          </a:stretch>
        </p:blipFill>
        <p:spPr>
          <a:xfrm>
            <a:off x="593675" y="3082464"/>
            <a:ext cx="348839" cy="1774987"/>
          </a:xfrm>
          <a:prstGeom prst="rect">
            <a:avLst/>
          </a:prstGeom>
          <a:noFill/>
          <a:ln>
            <a:noFill/>
          </a:ln>
        </p:spPr>
      </p:pic>
      <p:pic>
        <p:nvPicPr>
          <p:cNvPr id="434" name="Google Shape;434;p34"/>
          <p:cNvPicPr preferRelativeResize="0"/>
          <p:nvPr/>
        </p:nvPicPr>
        <p:blipFill>
          <a:blip r:embed="rId13">
            <a:alphaModFix/>
          </a:blip>
          <a:stretch>
            <a:fillRect/>
          </a:stretch>
        </p:blipFill>
        <p:spPr>
          <a:xfrm>
            <a:off x="4149411" y="1171650"/>
            <a:ext cx="348839" cy="1774987"/>
          </a:xfrm>
          <a:prstGeom prst="rect">
            <a:avLst/>
          </a:prstGeom>
          <a:noFill/>
          <a:ln>
            <a:noFill/>
          </a:ln>
        </p:spPr>
      </p:pic>
      <p:pic>
        <p:nvPicPr>
          <p:cNvPr id="435" name="Google Shape;435;p34"/>
          <p:cNvPicPr preferRelativeResize="0"/>
          <p:nvPr/>
        </p:nvPicPr>
        <p:blipFill>
          <a:blip r:embed="rId14">
            <a:alphaModFix/>
          </a:blip>
          <a:stretch>
            <a:fillRect/>
          </a:stretch>
        </p:blipFill>
        <p:spPr>
          <a:xfrm>
            <a:off x="3592699" y="1171650"/>
            <a:ext cx="328319" cy="1774987"/>
          </a:xfrm>
          <a:prstGeom prst="rect">
            <a:avLst/>
          </a:prstGeom>
          <a:noFill/>
          <a:ln>
            <a:noFill/>
          </a:ln>
        </p:spPr>
      </p:pic>
      <p:pic>
        <p:nvPicPr>
          <p:cNvPr id="436" name="Google Shape;436;p34"/>
          <p:cNvPicPr preferRelativeResize="0"/>
          <p:nvPr/>
        </p:nvPicPr>
        <p:blipFill>
          <a:blip r:embed="rId15">
            <a:alphaModFix/>
          </a:blip>
          <a:stretch>
            <a:fillRect/>
          </a:stretch>
        </p:blipFill>
        <p:spPr>
          <a:xfrm>
            <a:off x="3015466" y="1171650"/>
            <a:ext cx="348839" cy="1774987"/>
          </a:xfrm>
          <a:prstGeom prst="rect">
            <a:avLst/>
          </a:prstGeom>
          <a:noFill/>
          <a:ln>
            <a:noFill/>
          </a:ln>
        </p:spPr>
      </p:pic>
      <p:pic>
        <p:nvPicPr>
          <p:cNvPr id="437" name="Google Shape;437;p34"/>
          <p:cNvPicPr preferRelativeResize="0"/>
          <p:nvPr/>
        </p:nvPicPr>
        <p:blipFill>
          <a:blip r:embed="rId16">
            <a:alphaModFix/>
          </a:blip>
          <a:stretch>
            <a:fillRect/>
          </a:stretch>
        </p:blipFill>
        <p:spPr>
          <a:xfrm>
            <a:off x="2376674" y="1171650"/>
            <a:ext cx="410399" cy="1774987"/>
          </a:xfrm>
          <a:prstGeom prst="rect">
            <a:avLst/>
          </a:prstGeom>
          <a:noFill/>
          <a:ln>
            <a:noFill/>
          </a:ln>
        </p:spPr>
      </p:pic>
      <p:pic>
        <p:nvPicPr>
          <p:cNvPr id="438" name="Google Shape;438;p34"/>
          <p:cNvPicPr preferRelativeResize="0"/>
          <p:nvPr/>
        </p:nvPicPr>
        <p:blipFill>
          <a:blip r:embed="rId17">
            <a:alphaModFix/>
          </a:blip>
          <a:stretch>
            <a:fillRect/>
          </a:stretch>
        </p:blipFill>
        <p:spPr>
          <a:xfrm>
            <a:off x="1799442" y="1171650"/>
            <a:ext cx="348839" cy="1774987"/>
          </a:xfrm>
          <a:prstGeom prst="rect">
            <a:avLst/>
          </a:prstGeom>
          <a:noFill/>
          <a:ln>
            <a:noFill/>
          </a:ln>
        </p:spPr>
      </p:pic>
      <p:pic>
        <p:nvPicPr>
          <p:cNvPr id="439" name="Google Shape;439;p34"/>
          <p:cNvPicPr preferRelativeResize="0"/>
          <p:nvPr/>
        </p:nvPicPr>
        <p:blipFill rotWithShape="1">
          <a:blip r:embed="rId18">
            <a:alphaModFix/>
          </a:blip>
          <a:srcRect b="50758" l="1231" r="50094" t="1820"/>
          <a:stretch/>
        </p:blipFill>
        <p:spPr>
          <a:xfrm>
            <a:off x="4898100" y="1171650"/>
            <a:ext cx="3524975" cy="2167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35"/>
          <p:cNvPicPr preferRelativeResize="0"/>
          <p:nvPr/>
        </p:nvPicPr>
        <p:blipFill>
          <a:blip r:embed="rId3">
            <a:alphaModFix amt="39000"/>
          </a:blip>
          <a:stretch>
            <a:fillRect/>
          </a:stretch>
        </p:blipFill>
        <p:spPr>
          <a:xfrm>
            <a:off x="152400" y="2135974"/>
            <a:ext cx="8839204" cy="2848572"/>
          </a:xfrm>
          <a:prstGeom prst="rect">
            <a:avLst/>
          </a:prstGeom>
          <a:noFill/>
          <a:ln>
            <a:noFill/>
          </a:ln>
        </p:spPr>
      </p:pic>
      <p:sp>
        <p:nvSpPr>
          <p:cNvPr id="445" name="Google Shape;445;p35"/>
          <p:cNvSpPr txBox="1"/>
          <p:nvPr/>
        </p:nvSpPr>
        <p:spPr>
          <a:xfrm>
            <a:off x="4289100" y="1648350"/>
            <a:ext cx="47025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4800">
                <a:solidFill>
                  <a:srgbClr val="062F4F"/>
                </a:solidFill>
                <a:latin typeface="Nunito"/>
                <a:ea typeface="Nunito"/>
                <a:cs typeface="Nunito"/>
                <a:sym typeface="Nunito"/>
              </a:rPr>
              <a:t>Art Direction</a:t>
            </a:r>
            <a:endParaRPr b="1" sz="4800">
              <a:solidFill>
                <a:srgbClr val="062F4F"/>
              </a:solidFill>
              <a:latin typeface="Nunito"/>
              <a:ea typeface="Nunito"/>
              <a:cs typeface="Nunito"/>
              <a:sym typeface="Nunito"/>
            </a:endParaRPr>
          </a:p>
        </p:txBody>
      </p:sp>
      <p:pic>
        <p:nvPicPr>
          <p:cNvPr id="446" name="Google Shape;446;p35"/>
          <p:cNvPicPr preferRelativeResize="0"/>
          <p:nvPr/>
        </p:nvPicPr>
        <p:blipFill>
          <a:blip r:embed="rId4">
            <a:alphaModFix/>
          </a:blip>
          <a:stretch>
            <a:fillRect/>
          </a:stretch>
        </p:blipFill>
        <p:spPr>
          <a:xfrm>
            <a:off x="152400" y="178077"/>
            <a:ext cx="2061300" cy="743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36"/>
          <p:cNvPicPr preferRelativeResize="0"/>
          <p:nvPr/>
        </p:nvPicPr>
        <p:blipFill rotWithShape="1">
          <a:blip r:embed="rId3">
            <a:alphaModFix/>
          </a:blip>
          <a:srcRect b="48995" l="0" r="0" t="0"/>
          <a:stretch/>
        </p:blipFill>
        <p:spPr>
          <a:xfrm>
            <a:off x="1968701" y="789866"/>
            <a:ext cx="3846212" cy="4058332"/>
          </a:xfrm>
          <a:prstGeom prst="rect">
            <a:avLst/>
          </a:prstGeom>
          <a:noFill/>
          <a:ln>
            <a:noFill/>
          </a:ln>
        </p:spPr>
      </p:pic>
      <p:pic>
        <p:nvPicPr>
          <p:cNvPr id="452" name="Google Shape;452;p36"/>
          <p:cNvPicPr preferRelativeResize="0"/>
          <p:nvPr/>
        </p:nvPicPr>
        <p:blipFill>
          <a:blip r:embed="rId4">
            <a:alphaModFix/>
          </a:blip>
          <a:stretch>
            <a:fillRect/>
          </a:stretch>
        </p:blipFill>
        <p:spPr>
          <a:xfrm>
            <a:off x="0" y="0"/>
            <a:ext cx="435175" cy="831050"/>
          </a:xfrm>
          <a:prstGeom prst="rect">
            <a:avLst/>
          </a:prstGeom>
          <a:noFill/>
          <a:ln>
            <a:noFill/>
          </a:ln>
        </p:spPr>
      </p:pic>
      <p:sp>
        <p:nvSpPr>
          <p:cNvPr id="453" name="Google Shape;453;p36"/>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454" name="Google Shape;454;p36"/>
          <p:cNvPicPr preferRelativeResize="0"/>
          <p:nvPr/>
        </p:nvPicPr>
        <p:blipFill rotWithShape="1">
          <a:blip r:embed="rId4">
            <a:alphaModFix/>
          </a:blip>
          <a:srcRect b="0" l="0" r="0" t="27609"/>
          <a:stretch/>
        </p:blipFill>
        <p:spPr>
          <a:xfrm flipH="1">
            <a:off x="8546150" y="199975"/>
            <a:ext cx="430675" cy="601600"/>
          </a:xfrm>
          <a:prstGeom prst="rect">
            <a:avLst/>
          </a:prstGeom>
          <a:noFill/>
          <a:ln>
            <a:noFill/>
          </a:ln>
        </p:spPr>
      </p:pic>
      <p:sp>
        <p:nvSpPr>
          <p:cNvPr id="455" name="Google Shape;455;p36"/>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456" name="Google Shape;456;p36"/>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EthicHub Landing Page</a:t>
            </a:r>
            <a:endParaRPr sz="1600">
              <a:solidFill>
                <a:srgbClr val="062F4F"/>
              </a:solidFill>
              <a:latin typeface="Nunito SemiBold"/>
              <a:ea typeface="Nunito SemiBold"/>
              <a:cs typeface="Nunito SemiBold"/>
              <a:sym typeface="Nunito SemiBold"/>
            </a:endParaRPr>
          </a:p>
        </p:txBody>
      </p:sp>
      <p:pic>
        <p:nvPicPr>
          <p:cNvPr id="457" name="Google Shape;457;p36"/>
          <p:cNvPicPr preferRelativeResize="0"/>
          <p:nvPr/>
        </p:nvPicPr>
        <p:blipFill rotWithShape="1">
          <a:blip r:embed="rId5">
            <a:alphaModFix/>
          </a:blip>
          <a:srcRect b="78530" l="0" r="0" t="0"/>
          <a:stretch/>
        </p:blipFill>
        <p:spPr>
          <a:xfrm>
            <a:off x="6123163" y="784700"/>
            <a:ext cx="1052150" cy="40583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37"/>
          <p:cNvPicPr preferRelativeResize="0"/>
          <p:nvPr/>
        </p:nvPicPr>
        <p:blipFill>
          <a:blip r:embed="rId3">
            <a:alphaModFix/>
          </a:blip>
          <a:stretch>
            <a:fillRect/>
          </a:stretch>
        </p:blipFill>
        <p:spPr>
          <a:xfrm>
            <a:off x="0" y="0"/>
            <a:ext cx="435175" cy="831050"/>
          </a:xfrm>
          <a:prstGeom prst="rect">
            <a:avLst/>
          </a:prstGeom>
          <a:noFill/>
          <a:ln>
            <a:noFill/>
          </a:ln>
        </p:spPr>
      </p:pic>
      <p:sp>
        <p:nvSpPr>
          <p:cNvPr id="463" name="Google Shape;463;p37"/>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464" name="Google Shape;464;p37"/>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465" name="Google Shape;465;p37"/>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466" name="Google Shape;466;p37"/>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Photography</a:t>
            </a:r>
            <a:endParaRPr sz="1600">
              <a:solidFill>
                <a:srgbClr val="062F4F"/>
              </a:solidFill>
              <a:latin typeface="Nunito SemiBold"/>
              <a:ea typeface="Nunito SemiBold"/>
              <a:cs typeface="Nunito SemiBold"/>
              <a:sym typeface="Nunito SemiBold"/>
            </a:endParaRPr>
          </a:p>
        </p:txBody>
      </p:sp>
      <p:sp>
        <p:nvSpPr>
          <p:cNvPr id="467" name="Google Shape;467;p37"/>
          <p:cNvSpPr txBox="1"/>
          <p:nvPr/>
        </p:nvSpPr>
        <p:spPr>
          <a:xfrm>
            <a:off x="435175" y="643700"/>
            <a:ext cx="765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Photos and stock images should represent the life of coffee farmers, the quality of their product, uses and the relation between lenders and communities through EthicHub.</a:t>
            </a:r>
            <a:endParaRPr sz="1100">
              <a:solidFill>
                <a:srgbClr val="062F4F"/>
              </a:solidFill>
              <a:latin typeface="Nunito"/>
              <a:ea typeface="Nunito"/>
              <a:cs typeface="Nunito"/>
              <a:sym typeface="Nunito"/>
            </a:endParaRPr>
          </a:p>
        </p:txBody>
      </p:sp>
      <p:pic>
        <p:nvPicPr>
          <p:cNvPr id="468" name="Google Shape;468;p37"/>
          <p:cNvPicPr preferRelativeResize="0"/>
          <p:nvPr/>
        </p:nvPicPr>
        <p:blipFill>
          <a:blip r:embed="rId4">
            <a:alphaModFix/>
          </a:blip>
          <a:stretch>
            <a:fillRect/>
          </a:stretch>
        </p:blipFill>
        <p:spPr>
          <a:xfrm>
            <a:off x="708354" y="1412274"/>
            <a:ext cx="2395049" cy="1597496"/>
          </a:xfrm>
          <a:prstGeom prst="rect">
            <a:avLst/>
          </a:prstGeom>
          <a:noFill/>
          <a:ln>
            <a:noFill/>
          </a:ln>
        </p:spPr>
      </p:pic>
      <p:pic>
        <p:nvPicPr>
          <p:cNvPr id="469" name="Google Shape;469;p37"/>
          <p:cNvPicPr preferRelativeResize="0"/>
          <p:nvPr/>
        </p:nvPicPr>
        <p:blipFill>
          <a:blip r:embed="rId5">
            <a:alphaModFix/>
          </a:blip>
          <a:stretch>
            <a:fillRect/>
          </a:stretch>
        </p:blipFill>
        <p:spPr>
          <a:xfrm>
            <a:off x="708350" y="3135948"/>
            <a:ext cx="2395049" cy="1597482"/>
          </a:xfrm>
          <a:prstGeom prst="rect">
            <a:avLst/>
          </a:prstGeom>
          <a:noFill/>
          <a:ln>
            <a:noFill/>
          </a:ln>
        </p:spPr>
      </p:pic>
      <p:pic>
        <p:nvPicPr>
          <p:cNvPr id="470" name="Google Shape;470;p37"/>
          <p:cNvPicPr preferRelativeResize="0"/>
          <p:nvPr/>
        </p:nvPicPr>
        <p:blipFill>
          <a:blip r:embed="rId6">
            <a:alphaModFix/>
          </a:blip>
          <a:stretch>
            <a:fillRect/>
          </a:stretch>
        </p:blipFill>
        <p:spPr>
          <a:xfrm>
            <a:off x="3359911" y="1407425"/>
            <a:ext cx="2409615" cy="1607208"/>
          </a:xfrm>
          <a:prstGeom prst="rect">
            <a:avLst/>
          </a:prstGeom>
          <a:noFill/>
          <a:ln>
            <a:noFill/>
          </a:ln>
        </p:spPr>
      </p:pic>
      <p:pic>
        <p:nvPicPr>
          <p:cNvPr id="471" name="Google Shape;471;p37"/>
          <p:cNvPicPr preferRelativeResize="0"/>
          <p:nvPr/>
        </p:nvPicPr>
        <p:blipFill rotWithShape="1">
          <a:blip r:embed="rId7">
            <a:alphaModFix/>
          </a:blip>
          <a:srcRect b="4870" l="2896" r="3056" t="3403"/>
          <a:stretch/>
        </p:blipFill>
        <p:spPr>
          <a:xfrm>
            <a:off x="3367192" y="3131092"/>
            <a:ext cx="2395049" cy="1607208"/>
          </a:xfrm>
          <a:prstGeom prst="rect">
            <a:avLst/>
          </a:prstGeom>
          <a:noFill/>
          <a:ln>
            <a:noFill/>
          </a:ln>
        </p:spPr>
      </p:pic>
      <p:pic>
        <p:nvPicPr>
          <p:cNvPr id="472" name="Google Shape;472;p37"/>
          <p:cNvPicPr preferRelativeResize="0"/>
          <p:nvPr/>
        </p:nvPicPr>
        <p:blipFill>
          <a:blip r:embed="rId8">
            <a:alphaModFix/>
          </a:blip>
          <a:stretch>
            <a:fillRect/>
          </a:stretch>
        </p:blipFill>
        <p:spPr>
          <a:xfrm>
            <a:off x="6026025" y="1407425"/>
            <a:ext cx="2409626" cy="1607212"/>
          </a:xfrm>
          <a:prstGeom prst="rect">
            <a:avLst/>
          </a:prstGeom>
          <a:noFill/>
          <a:ln>
            <a:noFill/>
          </a:ln>
        </p:spPr>
      </p:pic>
      <p:pic>
        <p:nvPicPr>
          <p:cNvPr id="473" name="Google Shape;473;p37"/>
          <p:cNvPicPr preferRelativeResize="0"/>
          <p:nvPr/>
        </p:nvPicPr>
        <p:blipFill>
          <a:blip r:embed="rId9">
            <a:alphaModFix/>
          </a:blip>
          <a:stretch>
            <a:fillRect/>
          </a:stretch>
        </p:blipFill>
        <p:spPr>
          <a:xfrm>
            <a:off x="6026023" y="3135950"/>
            <a:ext cx="2395039" cy="15974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38"/>
          <p:cNvPicPr preferRelativeResize="0"/>
          <p:nvPr/>
        </p:nvPicPr>
        <p:blipFill>
          <a:blip r:embed="rId3">
            <a:alphaModFix/>
          </a:blip>
          <a:stretch>
            <a:fillRect/>
          </a:stretch>
        </p:blipFill>
        <p:spPr>
          <a:xfrm>
            <a:off x="0" y="0"/>
            <a:ext cx="435175" cy="831050"/>
          </a:xfrm>
          <a:prstGeom prst="rect">
            <a:avLst/>
          </a:prstGeom>
          <a:noFill/>
          <a:ln>
            <a:noFill/>
          </a:ln>
        </p:spPr>
      </p:pic>
      <p:sp>
        <p:nvSpPr>
          <p:cNvPr id="479" name="Google Shape;479;p38"/>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480" name="Google Shape;480;p38"/>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481" name="Google Shape;481;p38"/>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482" name="Google Shape;482;p38"/>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Illustrations</a:t>
            </a:r>
            <a:endParaRPr sz="1600">
              <a:solidFill>
                <a:srgbClr val="062F4F"/>
              </a:solidFill>
              <a:latin typeface="Nunito SemiBold"/>
              <a:ea typeface="Nunito SemiBold"/>
              <a:cs typeface="Nunito SemiBold"/>
              <a:sym typeface="Nunito SemiBold"/>
            </a:endParaRPr>
          </a:p>
        </p:txBody>
      </p:sp>
      <p:sp>
        <p:nvSpPr>
          <p:cNvPr id="483" name="Google Shape;483;p38"/>
          <p:cNvSpPr txBox="1"/>
          <p:nvPr/>
        </p:nvSpPr>
        <p:spPr>
          <a:xfrm>
            <a:off x="435175" y="643700"/>
            <a:ext cx="7658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Illustrations should represent the user, farmers, their diversity, lifestyle and technology. All this while maintaining the base colors and brand of EthicHub and it’s platform. </a:t>
            </a:r>
            <a:endParaRPr sz="1100">
              <a:solidFill>
                <a:srgbClr val="062F4F"/>
              </a:solidFill>
              <a:latin typeface="Nunito"/>
              <a:ea typeface="Nunito"/>
              <a:cs typeface="Nunito"/>
              <a:sym typeface="Nunito"/>
            </a:endParaRPr>
          </a:p>
        </p:txBody>
      </p:sp>
      <p:pic>
        <p:nvPicPr>
          <p:cNvPr id="484" name="Google Shape;484;p38"/>
          <p:cNvPicPr preferRelativeResize="0"/>
          <p:nvPr/>
        </p:nvPicPr>
        <p:blipFill>
          <a:blip r:embed="rId4">
            <a:alphaModFix/>
          </a:blip>
          <a:stretch>
            <a:fillRect/>
          </a:stretch>
        </p:blipFill>
        <p:spPr>
          <a:xfrm>
            <a:off x="520000" y="1348535"/>
            <a:ext cx="1870592" cy="1495203"/>
          </a:xfrm>
          <a:prstGeom prst="rect">
            <a:avLst/>
          </a:prstGeom>
          <a:noFill/>
          <a:ln>
            <a:noFill/>
          </a:ln>
        </p:spPr>
      </p:pic>
      <p:pic>
        <p:nvPicPr>
          <p:cNvPr id="485" name="Google Shape;485;p38"/>
          <p:cNvPicPr preferRelativeResize="0"/>
          <p:nvPr/>
        </p:nvPicPr>
        <p:blipFill>
          <a:blip r:embed="rId5">
            <a:alphaModFix/>
          </a:blip>
          <a:stretch>
            <a:fillRect/>
          </a:stretch>
        </p:blipFill>
        <p:spPr>
          <a:xfrm>
            <a:off x="2828383" y="3009104"/>
            <a:ext cx="2796488" cy="1495198"/>
          </a:xfrm>
          <a:prstGeom prst="rect">
            <a:avLst/>
          </a:prstGeom>
          <a:noFill/>
          <a:ln>
            <a:noFill/>
          </a:ln>
        </p:spPr>
      </p:pic>
      <p:pic>
        <p:nvPicPr>
          <p:cNvPr id="486" name="Google Shape;486;p38"/>
          <p:cNvPicPr preferRelativeResize="0"/>
          <p:nvPr/>
        </p:nvPicPr>
        <p:blipFill>
          <a:blip r:embed="rId6">
            <a:alphaModFix/>
          </a:blip>
          <a:stretch>
            <a:fillRect/>
          </a:stretch>
        </p:blipFill>
        <p:spPr>
          <a:xfrm>
            <a:off x="2664064" y="1443021"/>
            <a:ext cx="3042068" cy="1400723"/>
          </a:xfrm>
          <a:prstGeom prst="rect">
            <a:avLst/>
          </a:prstGeom>
          <a:noFill/>
          <a:ln>
            <a:noFill/>
          </a:ln>
        </p:spPr>
      </p:pic>
      <p:pic>
        <p:nvPicPr>
          <p:cNvPr id="487" name="Google Shape;487;p38"/>
          <p:cNvPicPr preferRelativeResize="0"/>
          <p:nvPr/>
        </p:nvPicPr>
        <p:blipFill>
          <a:blip r:embed="rId7">
            <a:alphaModFix/>
          </a:blip>
          <a:stretch>
            <a:fillRect/>
          </a:stretch>
        </p:blipFill>
        <p:spPr>
          <a:xfrm>
            <a:off x="570290" y="3011927"/>
            <a:ext cx="1770015" cy="1495196"/>
          </a:xfrm>
          <a:prstGeom prst="rect">
            <a:avLst/>
          </a:prstGeom>
          <a:noFill/>
          <a:ln>
            <a:noFill/>
          </a:ln>
        </p:spPr>
      </p:pic>
      <p:pic>
        <p:nvPicPr>
          <p:cNvPr id="488" name="Google Shape;488;p38"/>
          <p:cNvPicPr preferRelativeResize="0"/>
          <p:nvPr/>
        </p:nvPicPr>
        <p:blipFill>
          <a:blip r:embed="rId8">
            <a:alphaModFix/>
          </a:blip>
          <a:stretch>
            <a:fillRect/>
          </a:stretch>
        </p:blipFill>
        <p:spPr>
          <a:xfrm>
            <a:off x="5979618" y="1319300"/>
            <a:ext cx="2714258" cy="31850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39"/>
          <p:cNvPicPr preferRelativeResize="0"/>
          <p:nvPr/>
        </p:nvPicPr>
        <p:blipFill>
          <a:blip r:embed="rId3">
            <a:alphaModFix/>
          </a:blip>
          <a:stretch>
            <a:fillRect/>
          </a:stretch>
        </p:blipFill>
        <p:spPr>
          <a:xfrm>
            <a:off x="0" y="0"/>
            <a:ext cx="435175" cy="831050"/>
          </a:xfrm>
          <a:prstGeom prst="rect">
            <a:avLst/>
          </a:prstGeom>
          <a:noFill/>
          <a:ln>
            <a:noFill/>
          </a:ln>
        </p:spPr>
      </p:pic>
      <p:sp>
        <p:nvSpPr>
          <p:cNvPr id="494" name="Google Shape;494;p39"/>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495" name="Google Shape;495;p39"/>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496" name="Google Shape;496;p39"/>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497" name="Google Shape;497;p39"/>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Iconography illustrations</a:t>
            </a:r>
            <a:endParaRPr sz="1600">
              <a:solidFill>
                <a:srgbClr val="062F4F"/>
              </a:solidFill>
              <a:latin typeface="Nunito SemiBold"/>
              <a:ea typeface="Nunito SemiBold"/>
              <a:cs typeface="Nunito SemiBold"/>
              <a:sym typeface="Nunito SemiBold"/>
            </a:endParaRPr>
          </a:p>
        </p:txBody>
      </p:sp>
      <p:sp>
        <p:nvSpPr>
          <p:cNvPr id="498" name="Google Shape;498;p39"/>
          <p:cNvSpPr txBox="1"/>
          <p:nvPr/>
        </p:nvSpPr>
        <p:spPr>
          <a:xfrm>
            <a:off x="435175" y="643700"/>
            <a:ext cx="765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Iconography demonstrate goals and achievements for EthicHub and have a strong relation with illustration in general.</a:t>
            </a:r>
            <a:endParaRPr sz="1100">
              <a:solidFill>
                <a:srgbClr val="062F4F"/>
              </a:solidFill>
              <a:latin typeface="Nunito"/>
              <a:ea typeface="Nunito"/>
              <a:cs typeface="Nunito"/>
              <a:sym typeface="Nunito"/>
            </a:endParaRPr>
          </a:p>
        </p:txBody>
      </p:sp>
      <p:pic>
        <p:nvPicPr>
          <p:cNvPr id="499" name="Google Shape;499;p39"/>
          <p:cNvPicPr preferRelativeResize="0"/>
          <p:nvPr/>
        </p:nvPicPr>
        <p:blipFill>
          <a:blip r:embed="rId4">
            <a:alphaModFix/>
          </a:blip>
          <a:stretch>
            <a:fillRect/>
          </a:stretch>
        </p:blipFill>
        <p:spPr>
          <a:xfrm>
            <a:off x="798550" y="1137811"/>
            <a:ext cx="1515408" cy="1515481"/>
          </a:xfrm>
          <a:prstGeom prst="rect">
            <a:avLst/>
          </a:prstGeom>
          <a:noFill/>
          <a:ln>
            <a:noFill/>
          </a:ln>
        </p:spPr>
      </p:pic>
      <p:pic>
        <p:nvPicPr>
          <p:cNvPr id="500" name="Google Shape;500;p39"/>
          <p:cNvPicPr preferRelativeResize="0"/>
          <p:nvPr/>
        </p:nvPicPr>
        <p:blipFill>
          <a:blip r:embed="rId5">
            <a:alphaModFix/>
          </a:blip>
          <a:stretch>
            <a:fillRect/>
          </a:stretch>
        </p:blipFill>
        <p:spPr>
          <a:xfrm>
            <a:off x="2833024" y="1102725"/>
            <a:ext cx="1515408" cy="1515451"/>
          </a:xfrm>
          <a:prstGeom prst="rect">
            <a:avLst/>
          </a:prstGeom>
          <a:noFill/>
          <a:ln>
            <a:noFill/>
          </a:ln>
        </p:spPr>
      </p:pic>
      <p:pic>
        <p:nvPicPr>
          <p:cNvPr id="501" name="Google Shape;501;p39"/>
          <p:cNvPicPr preferRelativeResize="0"/>
          <p:nvPr/>
        </p:nvPicPr>
        <p:blipFill>
          <a:blip r:embed="rId6">
            <a:alphaModFix/>
          </a:blip>
          <a:stretch>
            <a:fillRect/>
          </a:stretch>
        </p:blipFill>
        <p:spPr>
          <a:xfrm>
            <a:off x="4799567" y="1171041"/>
            <a:ext cx="1515408" cy="1518608"/>
          </a:xfrm>
          <a:prstGeom prst="rect">
            <a:avLst/>
          </a:prstGeom>
          <a:noFill/>
          <a:ln>
            <a:noFill/>
          </a:ln>
        </p:spPr>
      </p:pic>
      <p:pic>
        <p:nvPicPr>
          <p:cNvPr id="502" name="Google Shape;502;p39"/>
          <p:cNvPicPr preferRelativeResize="0"/>
          <p:nvPr/>
        </p:nvPicPr>
        <p:blipFill>
          <a:blip r:embed="rId7">
            <a:alphaModFix/>
          </a:blip>
          <a:stretch>
            <a:fillRect/>
          </a:stretch>
        </p:blipFill>
        <p:spPr>
          <a:xfrm>
            <a:off x="7051350" y="1342300"/>
            <a:ext cx="909350" cy="1098850"/>
          </a:xfrm>
          <a:prstGeom prst="rect">
            <a:avLst/>
          </a:prstGeom>
          <a:noFill/>
          <a:ln>
            <a:noFill/>
          </a:ln>
        </p:spPr>
      </p:pic>
      <p:pic>
        <p:nvPicPr>
          <p:cNvPr id="503" name="Google Shape;503;p39"/>
          <p:cNvPicPr preferRelativeResize="0"/>
          <p:nvPr/>
        </p:nvPicPr>
        <p:blipFill>
          <a:blip r:embed="rId8">
            <a:alphaModFix/>
          </a:blip>
          <a:stretch>
            <a:fillRect/>
          </a:stretch>
        </p:blipFill>
        <p:spPr>
          <a:xfrm>
            <a:off x="1101575" y="3150630"/>
            <a:ext cx="909350" cy="1101419"/>
          </a:xfrm>
          <a:prstGeom prst="rect">
            <a:avLst/>
          </a:prstGeom>
          <a:noFill/>
          <a:ln>
            <a:noFill/>
          </a:ln>
        </p:spPr>
      </p:pic>
      <p:pic>
        <p:nvPicPr>
          <p:cNvPr id="504" name="Google Shape;504;p39"/>
          <p:cNvPicPr preferRelativeResize="0"/>
          <p:nvPr/>
        </p:nvPicPr>
        <p:blipFill>
          <a:blip r:embed="rId9">
            <a:alphaModFix/>
          </a:blip>
          <a:stretch>
            <a:fillRect/>
          </a:stretch>
        </p:blipFill>
        <p:spPr>
          <a:xfrm>
            <a:off x="3007700" y="3156581"/>
            <a:ext cx="909350" cy="1089521"/>
          </a:xfrm>
          <a:prstGeom prst="rect">
            <a:avLst/>
          </a:prstGeom>
          <a:noFill/>
          <a:ln>
            <a:noFill/>
          </a:ln>
        </p:spPr>
      </p:pic>
      <p:pic>
        <p:nvPicPr>
          <p:cNvPr id="505" name="Google Shape;505;p39"/>
          <p:cNvPicPr preferRelativeResize="0"/>
          <p:nvPr/>
        </p:nvPicPr>
        <p:blipFill>
          <a:blip r:embed="rId10">
            <a:alphaModFix/>
          </a:blip>
          <a:stretch>
            <a:fillRect/>
          </a:stretch>
        </p:blipFill>
        <p:spPr>
          <a:xfrm>
            <a:off x="5102600" y="3050825"/>
            <a:ext cx="994999" cy="1204026"/>
          </a:xfrm>
          <a:prstGeom prst="rect">
            <a:avLst/>
          </a:prstGeom>
          <a:noFill/>
          <a:ln>
            <a:noFill/>
          </a:ln>
        </p:spPr>
      </p:pic>
      <p:pic>
        <p:nvPicPr>
          <p:cNvPr id="506" name="Google Shape;506;p39"/>
          <p:cNvPicPr preferRelativeResize="0"/>
          <p:nvPr/>
        </p:nvPicPr>
        <p:blipFill>
          <a:blip r:embed="rId11">
            <a:alphaModFix/>
          </a:blip>
          <a:stretch>
            <a:fillRect/>
          </a:stretch>
        </p:blipFill>
        <p:spPr>
          <a:xfrm>
            <a:off x="7008525" y="3050825"/>
            <a:ext cx="994999" cy="1191952"/>
          </a:xfrm>
          <a:prstGeom prst="rect">
            <a:avLst/>
          </a:prstGeom>
          <a:noFill/>
          <a:ln>
            <a:noFill/>
          </a:ln>
        </p:spPr>
      </p:pic>
      <p:sp>
        <p:nvSpPr>
          <p:cNvPr id="507" name="Google Shape;507;p39"/>
          <p:cNvSpPr txBox="1"/>
          <p:nvPr/>
        </p:nvSpPr>
        <p:spPr>
          <a:xfrm>
            <a:off x="7411850" y="4561300"/>
            <a:ext cx="995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rgbClr val="062F4F"/>
                </a:solidFill>
                <a:latin typeface="Nunito"/>
                <a:ea typeface="Nunito"/>
                <a:cs typeface="Nunito"/>
                <a:sym typeface="Nunito"/>
              </a:rPr>
              <a:t>Download Icons</a:t>
            </a:r>
            <a:endParaRPr sz="800" u="sng">
              <a:solidFill>
                <a:srgbClr val="062F4F"/>
              </a:solidFill>
              <a:latin typeface="Nunito"/>
              <a:ea typeface="Nunito"/>
              <a:cs typeface="Nunito"/>
              <a:sym typeface="Nunito"/>
            </a:endParaRPr>
          </a:p>
        </p:txBody>
      </p:sp>
      <p:sp>
        <p:nvSpPr>
          <p:cNvPr id="508" name="Google Shape;508;p39"/>
          <p:cNvSpPr/>
          <p:nvPr/>
        </p:nvSpPr>
        <p:spPr>
          <a:xfrm>
            <a:off x="7291310" y="4649344"/>
            <a:ext cx="136500" cy="12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
            <a:hlinkClick r:id="rId12"/>
          </p:cNvPr>
          <p:cNvSpPr/>
          <p:nvPr/>
        </p:nvSpPr>
        <p:spPr>
          <a:xfrm>
            <a:off x="7199800" y="4553650"/>
            <a:ext cx="1164300" cy="323100"/>
          </a:xfrm>
          <a:prstGeom prst="roundRect">
            <a:avLst>
              <a:gd fmla="val 16667" name="adj"/>
            </a:avLst>
          </a:prstGeom>
          <a:noFill/>
          <a:ln cap="flat" cmpd="sng" w="9525">
            <a:solidFill>
              <a:srgbClr val="062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40"/>
          <p:cNvPicPr preferRelativeResize="0"/>
          <p:nvPr/>
        </p:nvPicPr>
        <p:blipFill>
          <a:blip r:embed="rId3">
            <a:alphaModFix amt="39000"/>
          </a:blip>
          <a:stretch>
            <a:fillRect/>
          </a:stretch>
        </p:blipFill>
        <p:spPr>
          <a:xfrm>
            <a:off x="152400" y="2135974"/>
            <a:ext cx="8839204" cy="2848572"/>
          </a:xfrm>
          <a:prstGeom prst="rect">
            <a:avLst/>
          </a:prstGeom>
          <a:noFill/>
          <a:ln>
            <a:noFill/>
          </a:ln>
        </p:spPr>
      </p:pic>
      <p:sp>
        <p:nvSpPr>
          <p:cNvPr id="515" name="Google Shape;515;p40"/>
          <p:cNvSpPr txBox="1"/>
          <p:nvPr/>
        </p:nvSpPr>
        <p:spPr>
          <a:xfrm>
            <a:off x="4289100" y="1648350"/>
            <a:ext cx="47025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4800">
                <a:solidFill>
                  <a:srgbClr val="062F4F"/>
                </a:solidFill>
                <a:latin typeface="Nunito"/>
                <a:ea typeface="Nunito"/>
                <a:cs typeface="Nunito"/>
                <a:sym typeface="Nunito"/>
              </a:rPr>
              <a:t>Glossary</a:t>
            </a:r>
            <a:endParaRPr b="1" sz="4800">
              <a:solidFill>
                <a:srgbClr val="062F4F"/>
              </a:solidFill>
              <a:latin typeface="Nunito"/>
              <a:ea typeface="Nunito"/>
              <a:cs typeface="Nunito"/>
              <a:sym typeface="Nunito"/>
            </a:endParaRPr>
          </a:p>
        </p:txBody>
      </p:sp>
      <p:pic>
        <p:nvPicPr>
          <p:cNvPr id="516" name="Google Shape;516;p40"/>
          <p:cNvPicPr preferRelativeResize="0"/>
          <p:nvPr/>
        </p:nvPicPr>
        <p:blipFill>
          <a:blip r:embed="rId4">
            <a:alphaModFix/>
          </a:blip>
          <a:stretch>
            <a:fillRect/>
          </a:stretch>
        </p:blipFill>
        <p:spPr>
          <a:xfrm>
            <a:off x="152400" y="178077"/>
            <a:ext cx="2061300" cy="743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41"/>
          <p:cNvPicPr preferRelativeResize="0"/>
          <p:nvPr/>
        </p:nvPicPr>
        <p:blipFill>
          <a:blip r:embed="rId3">
            <a:alphaModFix/>
          </a:blip>
          <a:stretch>
            <a:fillRect/>
          </a:stretch>
        </p:blipFill>
        <p:spPr>
          <a:xfrm>
            <a:off x="0" y="0"/>
            <a:ext cx="435175" cy="831050"/>
          </a:xfrm>
          <a:prstGeom prst="rect">
            <a:avLst/>
          </a:prstGeom>
          <a:noFill/>
          <a:ln>
            <a:noFill/>
          </a:ln>
        </p:spPr>
      </p:pic>
      <p:sp>
        <p:nvSpPr>
          <p:cNvPr id="522" name="Google Shape;522;p41"/>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523" name="Google Shape;523;p41"/>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524" name="Google Shape;524;p41"/>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525" name="Google Shape;525;p41"/>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Logos</a:t>
            </a:r>
            <a:endParaRPr sz="1600">
              <a:solidFill>
                <a:srgbClr val="062F4F"/>
              </a:solidFill>
              <a:latin typeface="Nunito SemiBold"/>
              <a:ea typeface="Nunito SemiBold"/>
              <a:cs typeface="Nunito SemiBold"/>
              <a:sym typeface="Nunito SemiBold"/>
            </a:endParaRPr>
          </a:p>
        </p:txBody>
      </p:sp>
      <p:sp>
        <p:nvSpPr>
          <p:cNvPr id="526" name="Google Shape;526;p41"/>
          <p:cNvSpPr txBox="1"/>
          <p:nvPr/>
        </p:nvSpPr>
        <p:spPr>
          <a:xfrm>
            <a:off x="448675" y="550675"/>
            <a:ext cx="765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You can find material resources through the following links:</a:t>
            </a:r>
            <a:endParaRPr sz="1100">
              <a:solidFill>
                <a:srgbClr val="062F4F"/>
              </a:solidFill>
              <a:latin typeface="Nunito"/>
              <a:ea typeface="Nunito"/>
              <a:cs typeface="Nunito"/>
              <a:sym typeface="Nunito"/>
            </a:endParaRPr>
          </a:p>
        </p:txBody>
      </p:sp>
      <p:sp>
        <p:nvSpPr>
          <p:cNvPr id="527" name="Google Shape;527;p41"/>
          <p:cNvSpPr txBox="1"/>
          <p:nvPr/>
        </p:nvSpPr>
        <p:spPr>
          <a:xfrm>
            <a:off x="435175" y="1262700"/>
            <a:ext cx="17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EthicHub</a:t>
            </a:r>
            <a:r>
              <a:rPr lang="es" sz="1600">
                <a:solidFill>
                  <a:srgbClr val="062F4F"/>
                </a:solidFill>
                <a:latin typeface="Nunito SemiBold"/>
                <a:ea typeface="Nunito SemiBold"/>
                <a:cs typeface="Nunito SemiBold"/>
                <a:sym typeface="Nunito SemiBold"/>
              </a:rPr>
              <a:t> Logo</a:t>
            </a:r>
            <a:endParaRPr sz="1600">
              <a:solidFill>
                <a:srgbClr val="062F4F"/>
              </a:solidFill>
              <a:latin typeface="Nunito SemiBold"/>
              <a:ea typeface="Nunito SemiBold"/>
              <a:cs typeface="Nunito SemiBold"/>
              <a:sym typeface="Nunito SemiBold"/>
            </a:endParaRPr>
          </a:p>
        </p:txBody>
      </p:sp>
      <p:sp>
        <p:nvSpPr>
          <p:cNvPr id="528" name="Google Shape;528;p41"/>
          <p:cNvSpPr txBox="1"/>
          <p:nvPr/>
        </p:nvSpPr>
        <p:spPr>
          <a:xfrm>
            <a:off x="5604300" y="1693800"/>
            <a:ext cx="172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4"/>
              </a:rPr>
              <a:t>Cryptocafé Vertical Logo</a:t>
            </a:r>
            <a:endParaRPr sz="1000">
              <a:solidFill>
                <a:srgbClr val="062F4F"/>
              </a:solidFill>
              <a:latin typeface="Nunito SemiBold"/>
              <a:ea typeface="Nunito SemiBold"/>
              <a:cs typeface="Nunito SemiBold"/>
              <a:sym typeface="Nunito SemiBold"/>
            </a:endParaRPr>
          </a:p>
        </p:txBody>
      </p:sp>
      <p:sp>
        <p:nvSpPr>
          <p:cNvPr id="529" name="Google Shape;529;p41"/>
          <p:cNvSpPr txBox="1"/>
          <p:nvPr/>
        </p:nvSpPr>
        <p:spPr>
          <a:xfrm>
            <a:off x="435175" y="1979825"/>
            <a:ext cx="1224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5"/>
              </a:rPr>
              <a:t>PNG Logo</a:t>
            </a:r>
            <a:endParaRPr sz="1000">
              <a:solidFill>
                <a:srgbClr val="062F4F"/>
              </a:solidFill>
              <a:latin typeface="Nunito SemiBold"/>
              <a:ea typeface="Nunito SemiBold"/>
              <a:cs typeface="Nunito SemiBold"/>
              <a:sym typeface="Nunito SemiBold"/>
            </a:endParaRPr>
          </a:p>
        </p:txBody>
      </p:sp>
      <p:sp>
        <p:nvSpPr>
          <p:cNvPr id="530" name="Google Shape;530;p41"/>
          <p:cNvSpPr txBox="1"/>
          <p:nvPr/>
        </p:nvSpPr>
        <p:spPr>
          <a:xfrm>
            <a:off x="435175" y="2282638"/>
            <a:ext cx="149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6"/>
              </a:rPr>
              <a:t>Editable Logo</a:t>
            </a:r>
            <a:endParaRPr sz="1000">
              <a:solidFill>
                <a:srgbClr val="062F4F"/>
              </a:solidFill>
              <a:latin typeface="Nunito SemiBold"/>
              <a:ea typeface="Nunito SemiBold"/>
              <a:cs typeface="Nunito SemiBold"/>
              <a:sym typeface="Nunito SemiBold"/>
            </a:endParaRPr>
          </a:p>
        </p:txBody>
      </p:sp>
      <p:sp>
        <p:nvSpPr>
          <p:cNvPr id="531" name="Google Shape;531;p41"/>
          <p:cNvSpPr txBox="1"/>
          <p:nvPr/>
        </p:nvSpPr>
        <p:spPr>
          <a:xfrm>
            <a:off x="435175" y="2575000"/>
            <a:ext cx="1224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7"/>
              </a:rPr>
              <a:t>SVG Logo</a:t>
            </a:r>
            <a:endParaRPr sz="1000">
              <a:solidFill>
                <a:srgbClr val="062F4F"/>
              </a:solidFill>
              <a:latin typeface="Nunito SemiBold"/>
              <a:ea typeface="Nunito SemiBold"/>
              <a:cs typeface="Nunito SemiBold"/>
              <a:sym typeface="Nunito SemiBold"/>
            </a:endParaRPr>
          </a:p>
        </p:txBody>
      </p:sp>
      <p:sp>
        <p:nvSpPr>
          <p:cNvPr id="532" name="Google Shape;532;p41"/>
          <p:cNvSpPr txBox="1"/>
          <p:nvPr/>
        </p:nvSpPr>
        <p:spPr>
          <a:xfrm>
            <a:off x="435175" y="1693800"/>
            <a:ext cx="1224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8"/>
              </a:rPr>
              <a:t>JPEG Logo</a:t>
            </a:r>
            <a:endParaRPr sz="1000">
              <a:solidFill>
                <a:srgbClr val="062F4F"/>
              </a:solidFill>
              <a:latin typeface="Nunito SemiBold"/>
              <a:ea typeface="Nunito SemiBold"/>
              <a:cs typeface="Nunito SemiBold"/>
              <a:sym typeface="Nunito SemiBold"/>
            </a:endParaRPr>
          </a:p>
        </p:txBody>
      </p:sp>
      <p:sp>
        <p:nvSpPr>
          <p:cNvPr id="533" name="Google Shape;533;p41"/>
          <p:cNvSpPr txBox="1"/>
          <p:nvPr/>
        </p:nvSpPr>
        <p:spPr>
          <a:xfrm>
            <a:off x="2799963" y="1262700"/>
            <a:ext cx="231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EthicHu</a:t>
            </a:r>
            <a:r>
              <a:rPr lang="es" sz="1600">
                <a:solidFill>
                  <a:srgbClr val="062F4F"/>
                </a:solidFill>
                <a:latin typeface="Nunito SemiBold"/>
                <a:ea typeface="Nunito SemiBold"/>
                <a:cs typeface="Nunito SemiBold"/>
                <a:sym typeface="Nunito SemiBold"/>
              </a:rPr>
              <a:t>b Vertical Logo</a:t>
            </a:r>
            <a:endParaRPr sz="1600">
              <a:solidFill>
                <a:srgbClr val="062F4F"/>
              </a:solidFill>
              <a:latin typeface="Nunito SemiBold"/>
              <a:ea typeface="Nunito SemiBold"/>
              <a:cs typeface="Nunito SemiBold"/>
              <a:sym typeface="Nunito SemiBold"/>
            </a:endParaRPr>
          </a:p>
        </p:txBody>
      </p:sp>
      <p:sp>
        <p:nvSpPr>
          <p:cNvPr id="534" name="Google Shape;534;p41"/>
          <p:cNvSpPr txBox="1"/>
          <p:nvPr/>
        </p:nvSpPr>
        <p:spPr>
          <a:xfrm>
            <a:off x="2799963" y="2513225"/>
            <a:ext cx="172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9"/>
              </a:rPr>
              <a:t>PNG CMYK Logo</a:t>
            </a:r>
            <a:endParaRPr sz="1000">
              <a:solidFill>
                <a:srgbClr val="062F4F"/>
              </a:solidFill>
              <a:latin typeface="Nunito SemiBold"/>
              <a:ea typeface="Nunito SemiBold"/>
              <a:cs typeface="Nunito SemiBold"/>
              <a:sym typeface="Nunito SemiBold"/>
            </a:endParaRPr>
          </a:p>
        </p:txBody>
      </p:sp>
      <p:sp>
        <p:nvSpPr>
          <p:cNvPr id="535" name="Google Shape;535;p41"/>
          <p:cNvSpPr txBox="1"/>
          <p:nvPr/>
        </p:nvSpPr>
        <p:spPr>
          <a:xfrm>
            <a:off x="2799963" y="2816038"/>
            <a:ext cx="160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10"/>
              </a:rPr>
              <a:t>Editable Logo</a:t>
            </a:r>
            <a:endParaRPr sz="1000">
              <a:solidFill>
                <a:srgbClr val="062F4F"/>
              </a:solidFill>
              <a:latin typeface="Nunito SemiBold"/>
              <a:ea typeface="Nunito SemiBold"/>
              <a:cs typeface="Nunito SemiBold"/>
              <a:sym typeface="Nunito SemiBold"/>
            </a:endParaRPr>
          </a:p>
        </p:txBody>
      </p:sp>
      <p:sp>
        <p:nvSpPr>
          <p:cNvPr id="536" name="Google Shape;536;p41"/>
          <p:cNvSpPr txBox="1"/>
          <p:nvPr/>
        </p:nvSpPr>
        <p:spPr>
          <a:xfrm>
            <a:off x="2799963" y="3108400"/>
            <a:ext cx="131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11"/>
              </a:rPr>
              <a:t>SVG Logo</a:t>
            </a:r>
            <a:endParaRPr sz="1000">
              <a:solidFill>
                <a:srgbClr val="062F4F"/>
              </a:solidFill>
              <a:latin typeface="Nunito SemiBold"/>
              <a:ea typeface="Nunito SemiBold"/>
              <a:cs typeface="Nunito SemiBold"/>
              <a:sym typeface="Nunito SemiBold"/>
            </a:endParaRPr>
          </a:p>
        </p:txBody>
      </p:sp>
      <p:sp>
        <p:nvSpPr>
          <p:cNvPr id="537" name="Google Shape;537;p41"/>
          <p:cNvSpPr txBox="1"/>
          <p:nvPr/>
        </p:nvSpPr>
        <p:spPr>
          <a:xfrm>
            <a:off x="2799963" y="1693800"/>
            <a:ext cx="182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12"/>
              </a:rPr>
              <a:t>JPEG RGB Logo</a:t>
            </a:r>
            <a:endParaRPr sz="1000">
              <a:solidFill>
                <a:srgbClr val="062F4F"/>
              </a:solidFill>
              <a:latin typeface="Nunito SemiBold"/>
              <a:ea typeface="Nunito SemiBold"/>
              <a:cs typeface="Nunito SemiBold"/>
              <a:sym typeface="Nunito SemiBold"/>
            </a:endParaRPr>
          </a:p>
        </p:txBody>
      </p:sp>
      <p:sp>
        <p:nvSpPr>
          <p:cNvPr id="538" name="Google Shape;538;p41"/>
          <p:cNvSpPr txBox="1"/>
          <p:nvPr/>
        </p:nvSpPr>
        <p:spPr>
          <a:xfrm>
            <a:off x="5604300" y="1262700"/>
            <a:ext cx="17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Cryptocafé Logo</a:t>
            </a:r>
            <a:endParaRPr sz="1600">
              <a:solidFill>
                <a:srgbClr val="062F4F"/>
              </a:solidFill>
              <a:latin typeface="Nunito SemiBold"/>
              <a:ea typeface="Nunito SemiBold"/>
              <a:cs typeface="Nunito SemiBold"/>
              <a:sym typeface="Nunito SemiBold"/>
            </a:endParaRPr>
          </a:p>
        </p:txBody>
      </p:sp>
      <p:sp>
        <p:nvSpPr>
          <p:cNvPr id="539" name="Google Shape;539;p41"/>
          <p:cNvSpPr txBox="1"/>
          <p:nvPr/>
        </p:nvSpPr>
        <p:spPr>
          <a:xfrm>
            <a:off x="435175" y="3174250"/>
            <a:ext cx="182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13"/>
              </a:rPr>
              <a:t>JPEG CMYK (ENG) Logo</a:t>
            </a:r>
            <a:endParaRPr sz="1000">
              <a:solidFill>
                <a:srgbClr val="062F4F"/>
              </a:solidFill>
              <a:latin typeface="Nunito SemiBold"/>
              <a:ea typeface="Nunito SemiBold"/>
              <a:cs typeface="Nunito SemiBold"/>
              <a:sym typeface="Nunito SemiBold"/>
            </a:endParaRPr>
          </a:p>
        </p:txBody>
      </p:sp>
      <p:sp>
        <p:nvSpPr>
          <p:cNvPr id="540" name="Google Shape;540;p41"/>
          <p:cNvSpPr txBox="1"/>
          <p:nvPr/>
        </p:nvSpPr>
        <p:spPr>
          <a:xfrm>
            <a:off x="435175" y="3477063"/>
            <a:ext cx="149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14"/>
              </a:rPr>
              <a:t>JPEG RGB (ESP) Logo</a:t>
            </a:r>
            <a:endParaRPr sz="1000">
              <a:solidFill>
                <a:srgbClr val="062F4F"/>
              </a:solidFill>
              <a:latin typeface="Nunito SemiBold"/>
              <a:ea typeface="Nunito SemiBold"/>
              <a:cs typeface="Nunito SemiBold"/>
              <a:sym typeface="Nunito SemiBold"/>
            </a:endParaRPr>
          </a:p>
        </p:txBody>
      </p:sp>
      <p:sp>
        <p:nvSpPr>
          <p:cNvPr id="541" name="Google Shape;541;p41"/>
          <p:cNvSpPr txBox="1"/>
          <p:nvPr/>
        </p:nvSpPr>
        <p:spPr>
          <a:xfrm>
            <a:off x="435175" y="3769425"/>
            <a:ext cx="165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15"/>
              </a:rPr>
              <a:t>JPEG RGB (ENG) Logo</a:t>
            </a:r>
            <a:endParaRPr sz="1000">
              <a:solidFill>
                <a:srgbClr val="062F4F"/>
              </a:solidFill>
              <a:latin typeface="Nunito SemiBold"/>
              <a:ea typeface="Nunito SemiBold"/>
              <a:cs typeface="Nunito SemiBold"/>
              <a:sym typeface="Nunito SemiBold"/>
            </a:endParaRPr>
          </a:p>
        </p:txBody>
      </p:sp>
      <p:sp>
        <p:nvSpPr>
          <p:cNvPr id="542" name="Google Shape;542;p41"/>
          <p:cNvSpPr txBox="1"/>
          <p:nvPr/>
        </p:nvSpPr>
        <p:spPr>
          <a:xfrm>
            <a:off x="435175" y="2888225"/>
            <a:ext cx="190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16"/>
              </a:rPr>
              <a:t>JPEG CMYK (ESP) Logo</a:t>
            </a:r>
            <a:endParaRPr sz="1000">
              <a:solidFill>
                <a:srgbClr val="062F4F"/>
              </a:solidFill>
              <a:latin typeface="Nunito SemiBold"/>
              <a:ea typeface="Nunito SemiBold"/>
              <a:cs typeface="Nunito SemiBold"/>
              <a:sym typeface="Nunito SemiBold"/>
            </a:endParaRPr>
          </a:p>
        </p:txBody>
      </p:sp>
      <p:sp>
        <p:nvSpPr>
          <p:cNvPr id="543" name="Google Shape;543;p41"/>
          <p:cNvSpPr txBox="1"/>
          <p:nvPr/>
        </p:nvSpPr>
        <p:spPr>
          <a:xfrm>
            <a:off x="2799963" y="2255700"/>
            <a:ext cx="131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17"/>
              </a:rPr>
              <a:t>PNG RGB Logo</a:t>
            </a:r>
            <a:endParaRPr sz="1000">
              <a:solidFill>
                <a:srgbClr val="062F4F"/>
              </a:solidFill>
              <a:latin typeface="Nunito SemiBold"/>
              <a:ea typeface="Nunito SemiBold"/>
              <a:cs typeface="Nunito SemiBold"/>
              <a:sym typeface="Nunito SemiBold"/>
            </a:endParaRPr>
          </a:p>
        </p:txBody>
      </p:sp>
      <p:sp>
        <p:nvSpPr>
          <p:cNvPr id="544" name="Google Shape;544;p41"/>
          <p:cNvSpPr txBox="1"/>
          <p:nvPr/>
        </p:nvSpPr>
        <p:spPr>
          <a:xfrm>
            <a:off x="2799963" y="1969675"/>
            <a:ext cx="182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18"/>
              </a:rPr>
              <a:t>JPEG CMYK Logo</a:t>
            </a:r>
            <a:endParaRPr sz="1000">
              <a:solidFill>
                <a:srgbClr val="062F4F"/>
              </a:solidFill>
              <a:latin typeface="Nunito SemiBold"/>
              <a:ea typeface="Nunito SemiBold"/>
              <a:cs typeface="Nunito SemiBold"/>
              <a:sym typeface="Nunito SemiBold"/>
            </a:endParaRPr>
          </a:p>
        </p:txBody>
      </p:sp>
      <p:sp>
        <p:nvSpPr>
          <p:cNvPr id="545" name="Google Shape;545;p41"/>
          <p:cNvSpPr txBox="1"/>
          <p:nvPr/>
        </p:nvSpPr>
        <p:spPr>
          <a:xfrm>
            <a:off x="435175" y="4361550"/>
            <a:ext cx="1823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19"/>
              </a:rPr>
              <a:t>Icon RGB Logo</a:t>
            </a:r>
            <a:endParaRPr sz="1000">
              <a:solidFill>
                <a:srgbClr val="062F4F"/>
              </a:solidFill>
              <a:latin typeface="Nunito SemiBold"/>
              <a:ea typeface="Nunito SemiBold"/>
              <a:cs typeface="Nunito SemiBold"/>
              <a:sym typeface="Nunito SemiBold"/>
            </a:endParaRPr>
          </a:p>
        </p:txBody>
      </p:sp>
      <p:sp>
        <p:nvSpPr>
          <p:cNvPr id="546" name="Google Shape;546;p41"/>
          <p:cNvSpPr txBox="1"/>
          <p:nvPr/>
        </p:nvSpPr>
        <p:spPr>
          <a:xfrm>
            <a:off x="435175" y="4075525"/>
            <a:ext cx="190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20"/>
              </a:rPr>
              <a:t>Icon CMYK Logo</a:t>
            </a:r>
            <a:endParaRPr sz="1000">
              <a:solidFill>
                <a:srgbClr val="062F4F"/>
              </a:solidFill>
              <a:latin typeface="Nunito SemiBold"/>
              <a:ea typeface="Nunito SemiBold"/>
              <a:cs typeface="Nunito SemiBold"/>
              <a:sym typeface="Nunito SemiBold"/>
            </a:endParaRPr>
          </a:p>
        </p:txBody>
      </p:sp>
      <p:sp>
        <p:nvSpPr>
          <p:cNvPr id="547" name="Google Shape;547;p41"/>
          <p:cNvSpPr txBox="1"/>
          <p:nvPr/>
        </p:nvSpPr>
        <p:spPr>
          <a:xfrm>
            <a:off x="5604300" y="1970675"/>
            <a:ext cx="219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21"/>
              </a:rPr>
              <a:t>Cryptocafé Horizontal Logo</a:t>
            </a:r>
            <a:endParaRPr sz="1000">
              <a:solidFill>
                <a:srgbClr val="062F4F"/>
              </a:solidFill>
              <a:latin typeface="Nunito SemiBold"/>
              <a:ea typeface="Nunito SemiBold"/>
              <a:cs typeface="Nunito SemiBold"/>
              <a:sym typeface="Nunit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mt="39000"/>
          </a:blip>
          <a:stretch>
            <a:fillRect/>
          </a:stretch>
        </p:blipFill>
        <p:spPr>
          <a:xfrm>
            <a:off x="152400" y="2135974"/>
            <a:ext cx="8839204" cy="2848572"/>
          </a:xfrm>
          <a:prstGeom prst="rect">
            <a:avLst/>
          </a:prstGeom>
          <a:noFill/>
          <a:ln>
            <a:noFill/>
          </a:ln>
        </p:spPr>
      </p:pic>
      <p:sp>
        <p:nvSpPr>
          <p:cNvPr id="73" name="Google Shape;73;p15"/>
          <p:cNvSpPr txBox="1"/>
          <p:nvPr/>
        </p:nvSpPr>
        <p:spPr>
          <a:xfrm>
            <a:off x="4289100" y="1648350"/>
            <a:ext cx="47025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4800">
                <a:solidFill>
                  <a:srgbClr val="062F4F"/>
                </a:solidFill>
                <a:latin typeface="Nunito"/>
                <a:ea typeface="Nunito"/>
                <a:cs typeface="Nunito"/>
                <a:sym typeface="Nunito"/>
              </a:rPr>
              <a:t>Who We Are</a:t>
            </a:r>
            <a:endParaRPr b="1" sz="4800">
              <a:solidFill>
                <a:srgbClr val="062F4F"/>
              </a:solidFill>
              <a:latin typeface="Nunito"/>
              <a:ea typeface="Nunito"/>
              <a:cs typeface="Nunito"/>
              <a:sym typeface="Nunito"/>
            </a:endParaRPr>
          </a:p>
        </p:txBody>
      </p:sp>
      <p:pic>
        <p:nvPicPr>
          <p:cNvPr id="74" name="Google Shape;74;p15"/>
          <p:cNvPicPr preferRelativeResize="0"/>
          <p:nvPr/>
        </p:nvPicPr>
        <p:blipFill>
          <a:blip r:embed="rId4">
            <a:alphaModFix/>
          </a:blip>
          <a:stretch>
            <a:fillRect/>
          </a:stretch>
        </p:blipFill>
        <p:spPr>
          <a:xfrm>
            <a:off x="152400" y="178077"/>
            <a:ext cx="2061300" cy="743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42"/>
          <p:cNvPicPr preferRelativeResize="0"/>
          <p:nvPr/>
        </p:nvPicPr>
        <p:blipFill>
          <a:blip r:embed="rId3">
            <a:alphaModFix/>
          </a:blip>
          <a:stretch>
            <a:fillRect/>
          </a:stretch>
        </p:blipFill>
        <p:spPr>
          <a:xfrm>
            <a:off x="0" y="0"/>
            <a:ext cx="435175" cy="831050"/>
          </a:xfrm>
          <a:prstGeom prst="rect">
            <a:avLst/>
          </a:prstGeom>
          <a:noFill/>
          <a:ln>
            <a:noFill/>
          </a:ln>
        </p:spPr>
      </p:pic>
      <p:sp>
        <p:nvSpPr>
          <p:cNvPr id="553" name="Google Shape;553;p42"/>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554" name="Google Shape;554;p42"/>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555" name="Google Shape;555;p42"/>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556" name="Google Shape;556;p42"/>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Fonts</a:t>
            </a:r>
            <a:endParaRPr sz="1600">
              <a:solidFill>
                <a:srgbClr val="062F4F"/>
              </a:solidFill>
              <a:latin typeface="Nunito SemiBold"/>
              <a:ea typeface="Nunito SemiBold"/>
              <a:cs typeface="Nunito SemiBold"/>
              <a:sym typeface="Nunito SemiBold"/>
            </a:endParaRPr>
          </a:p>
        </p:txBody>
      </p:sp>
      <p:sp>
        <p:nvSpPr>
          <p:cNvPr id="557" name="Google Shape;557;p42"/>
          <p:cNvSpPr txBox="1"/>
          <p:nvPr/>
        </p:nvSpPr>
        <p:spPr>
          <a:xfrm>
            <a:off x="448675" y="550675"/>
            <a:ext cx="7658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You can find material resources through the following links:</a:t>
            </a:r>
            <a:endParaRPr sz="1100">
              <a:solidFill>
                <a:srgbClr val="062F4F"/>
              </a:solidFill>
              <a:latin typeface="Nunito"/>
              <a:ea typeface="Nunito"/>
              <a:cs typeface="Nunito"/>
              <a:sym typeface="Nunito"/>
            </a:endParaRPr>
          </a:p>
        </p:txBody>
      </p:sp>
      <p:sp>
        <p:nvSpPr>
          <p:cNvPr id="558" name="Google Shape;558;p42"/>
          <p:cNvSpPr txBox="1"/>
          <p:nvPr/>
        </p:nvSpPr>
        <p:spPr>
          <a:xfrm>
            <a:off x="435175" y="1754220"/>
            <a:ext cx="1722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4"/>
              </a:rPr>
              <a:t>Download font</a:t>
            </a:r>
            <a:endParaRPr sz="1000">
              <a:solidFill>
                <a:srgbClr val="062F4F"/>
              </a:solidFill>
              <a:latin typeface="Nunito SemiBold"/>
              <a:ea typeface="Nunito SemiBold"/>
              <a:cs typeface="Nunito SemiBold"/>
              <a:sym typeface="Nunito SemiBold"/>
            </a:endParaRPr>
          </a:p>
        </p:txBody>
      </p:sp>
      <p:sp>
        <p:nvSpPr>
          <p:cNvPr id="559" name="Google Shape;559;p42"/>
          <p:cNvSpPr txBox="1"/>
          <p:nvPr/>
        </p:nvSpPr>
        <p:spPr>
          <a:xfrm>
            <a:off x="2728888" y="1754220"/>
            <a:ext cx="206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5"/>
              </a:rPr>
              <a:t>Download font</a:t>
            </a:r>
            <a:endParaRPr sz="1000">
              <a:solidFill>
                <a:srgbClr val="062F4F"/>
              </a:solidFill>
              <a:latin typeface="Nunito SemiBold"/>
              <a:ea typeface="Nunito SemiBold"/>
              <a:cs typeface="Nunito SemiBold"/>
              <a:sym typeface="Nunito SemiBold"/>
            </a:endParaRPr>
          </a:p>
        </p:txBody>
      </p:sp>
      <p:sp>
        <p:nvSpPr>
          <p:cNvPr id="560" name="Google Shape;560;p42"/>
          <p:cNvSpPr txBox="1"/>
          <p:nvPr/>
        </p:nvSpPr>
        <p:spPr>
          <a:xfrm>
            <a:off x="5147100" y="1754220"/>
            <a:ext cx="206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u="sng">
                <a:solidFill>
                  <a:schemeClr val="hlink"/>
                </a:solidFill>
                <a:latin typeface="Nunito SemiBold"/>
                <a:ea typeface="Nunito SemiBold"/>
                <a:cs typeface="Nunito SemiBold"/>
                <a:sym typeface="Nunito SemiBold"/>
                <a:hlinkClick r:id="rId6"/>
              </a:rPr>
              <a:t>Download Icons</a:t>
            </a:r>
            <a:endParaRPr sz="1000">
              <a:solidFill>
                <a:srgbClr val="062F4F"/>
              </a:solidFill>
              <a:latin typeface="Nunito SemiBold"/>
              <a:ea typeface="Nunito SemiBold"/>
              <a:cs typeface="Nunito SemiBold"/>
              <a:sym typeface="Nunito SemiBold"/>
            </a:endParaRPr>
          </a:p>
        </p:txBody>
      </p:sp>
      <p:sp>
        <p:nvSpPr>
          <p:cNvPr id="561" name="Google Shape;561;p42"/>
          <p:cNvSpPr txBox="1"/>
          <p:nvPr/>
        </p:nvSpPr>
        <p:spPr>
          <a:xfrm>
            <a:off x="435175" y="1262700"/>
            <a:ext cx="17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Nunito Font</a:t>
            </a:r>
            <a:endParaRPr sz="1600">
              <a:solidFill>
                <a:srgbClr val="062F4F"/>
              </a:solidFill>
              <a:latin typeface="Nunito SemiBold"/>
              <a:ea typeface="Nunito SemiBold"/>
              <a:cs typeface="Nunito SemiBold"/>
              <a:sym typeface="Nunito SemiBold"/>
            </a:endParaRPr>
          </a:p>
        </p:txBody>
      </p:sp>
      <p:sp>
        <p:nvSpPr>
          <p:cNvPr id="562" name="Google Shape;562;p42"/>
          <p:cNvSpPr txBox="1"/>
          <p:nvPr/>
        </p:nvSpPr>
        <p:spPr>
          <a:xfrm>
            <a:off x="2728888" y="1262700"/>
            <a:ext cx="231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Nunito Sans Font</a:t>
            </a:r>
            <a:endParaRPr sz="1600">
              <a:solidFill>
                <a:srgbClr val="062F4F"/>
              </a:solidFill>
              <a:latin typeface="Nunito SemiBold"/>
              <a:ea typeface="Nunito SemiBold"/>
              <a:cs typeface="Nunito SemiBold"/>
              <a:sym typeface="Nunito SemiBold"/>
            </a:endParaRPr>
          </a:p>
        </p:txBody>
      </p:sp>
      <p:sp>
        <p:nvSpPr>
          <p:cNvPr id="563" name="Google Shape;563;p42"/>
          <p:cNvSpPr txBox="1"/>
          <p:nvPr/>
        </p:nvSpPr>
        <p:spPr>
          <a:xfrm>
            <a:off x="5147100" y="1262700"/>
            <a:ext cx="174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Iconography</a:t>
            </a:r>
            <a:endParaRPr sz="1600">
              <a:solidFill>
                <a:srgbClr val="062F4F"/>
              </a:solidFill>
              <a:latin typeface="Nunito SemiBold"/>
              <a:ea typeface="Nunito SemiBold"/>
              <a:cs typeface="Nunito SemiBold"/>
              <a:sym typeface="Nunit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rotWithShape="1">
          <a:blip r:embed="rId3">
            <a:alphaModFix/>
          </a:blip>
          <a:srcRect b="50165" l="0" r="0" t="30803"/>
          <a:stretch/>
        </p:blipFill>
        <p:spPr>
          <a:xfrm>
            <a:off x="287625" y="495499"/>
            <a:ext cx="8568749" cy="2174223"/>
          </a:xfrm>
          <a:prstGeom prst="rect">
            <a:avLst/>
          </a:prstGeom>
          <a:noFill/>
          <a:ln>
            <a:noFill/>
          </a:ln>
        </p:spPr>
      </p:pic>
      <p:pic>
        <p:nvPicPr>
          <p:cNvPr id="80" name="Google Shape;80;p16"/>
          <p:cNvPicPr preferRelativeResize="0"/>
          <p:nvPr/>
        </p:nvPicPr>
        <p:blipFill>
          <a:blip r:embed="rId4">
            <a:alphaModFix/>
          </a:blip>
          <a:stretch>
            <a:fillRect/>
          </a:stretch>
        </p:blipFill>
        <p:spPr>
          <a:xfrm>
            <a:off x="0" y="0"/>
            <a:ext cx="435175" cy="831050"/>
          </a:xfrm>
          <a:prstGeom prst="rect">
            <a:avLst/>
          </a:prstGeom>
          <a:noFill/>
          <a:ln>
            <a:noFill/>
          </a:ln>
        </p:spPr>
      </p:pic>
      <p:sp>
        <p:nvSpPr>
          <p:cNvPr id="81" name="Google Shape;81;p16"/>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82" name="Google Shape;82;p16"/>
          <p:cNvPicPr preferRelativeResize="0"/>
          <p:nvPr/>
        </p:nvPicPr>
        <p:blipFill rotWithShape="1">
          <a:blip r:embed="rId4">
            <a:alphaModFix/>
          </a:blip>
          <a:srcRect b="0" l="0" r="0" t="27609"/>
          <a:stretch/>
        </p:blipFill>
        <p:spPr>
          <a:xfrm flipH="1">
            <a:off x="8546150" y="199975"/>
            <a:ext cx="430675" cy="601600"/>
          </a:xfrm>
          <a:prstGeom prst="rect">
            <a:avLst/>
          </a:prstGeom>
          <a:noFill/>
          <a:ln>
            <a:noFill/>
          </a:ln>
        </p:spPr>
      </p:pic>
      <p:sp>
        <p:nvSpPr>
          <p:cNvPr id="83" name="Google Shape;83;p16"/>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1200">
                <a:solidFill>
                  <a:srgbClr val="062F4F"/>
                </a:solidFill>
                <a:latin typeface="Nunito Black"/>
                <a:ea typeface="Nunito Black"/>
                <a:cs typeface="Nunito Black"/>
                <a:sym typeface="Nunito Black"/>
              </a:rPr>
              <a:t>0</a:t>
            </a: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84" name="Google Shape;84;p16"/>
          <p:cNvSpPr txBox="1"/>
          <p:nvPr/>
        </p:nvSpPr>
        <p:spPr>
          <a:xfrm>
            <a:off x="310250" y="2764975"/>
            <a:ext cx="5323200" cy="232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s">
                <a:solidFill>
                  <a:srgbClr val="062F4F"/>
                </a:solidFill>
                <a:latin typeface="Nunito"/>
                <a:ea typeface="Nunito"/>
                <a:cs typeface="Nunito"/>
                <a:sym typeface="Nunito"/>
              </a:rPr>
              <a:t>Connecting Yield Farmers to actual Farmers</a:t>
            </a:r>
            <a:endParaRPr b="1" sz="650">
              <a:solidFill>
                <a:srgbClr val="062F4F"/>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050">
              <a:solidFill>
                <a:srgbClr val="062F4F"/>
              </a:solidFill>
              <a:highlight>
                <a:srgbClr val="FFFFFF"/>
              </a:highlight>
              <a:latin typeface="Nunito"/>
              <a:ea typeface="Nunito"/>
              <a:cs typeface="Nunito"/>
              <a:sym typeface="Nunito"/>
            </a:endParaRPr>
          </a:p>
          <a:p>
            <a:pPr indent="0" lvl="0" marL="0" rtl="0" algn="l">
              <a:lnSpc>
                <a:spcPct val="115000"/>
              </a:lnSpc>
              <a:spcBef>
                <a:spcPts val="0"/>
              </a:spcBef>
              <a:spcAft>
                <a:spcPts val="0"/>
              </a:spcAft>
              <a:buClr>
                <a:schemeClr val="dk1"/>
              </a:buClr>
              <a:buSzPts val="1100"/>
              <a:buFont typeface="Arial"/>
              <a:buNone/>
            </a:pPr>
            <a:r>
              <a:rPr lang="es" sz="1100">
                <a:solidFill>
                  <a:srgbClr val="062F4F"/>
                </a:solidFill>
                <a:latin typeface="Nunito"/>
                <a:ea typeface="Nunito"/>
                <a:cs typeface="Nunito"/>
                <a:sym typeface="Nunito"/>
              </a:rPr>
              <a:t>Did you know that a quarter of the people in the world are excluded from the financial system? This horrible dysfunction makes them pay over 100% interest for the little money they can borrow from local sharks. Most of the excluded are small farmers producing our food and living in poverty despite working so hard.It’s hard to work all year round to get all your income once a year, because you need to borrow to feed your family, to tend your land. That’s the reality of over 1 billion farmers trapped in the poverty cycle. They are good payers but there is no record or data to prove it. Enormous inequalities keep growing from such lack of trust</a:t>
            </a:r>
            <a:r>
              <a:rPr lang="es" sz="1100">
                <a:solidFill>
                  <a:schemeClr val="dk1"/>
                </a:solidFill>
                <a:latin typeface="Nunito"/>
                <a:ea typeface="Nunito"/>
                <a:cs typeface="Nunito"/>
                <a:sym typeface="Nunito"/>
              </a:rPr>
              <a:t>.</a:t>
            </a:r>
            <a:endParaRPr sz="1100">
              <a:solidFill>
                <a:srgbClr val="062F4F"/>
              </a:solidFill>
              <a:highlight>
                <a:srgbClr val="FFFFFF"/>
              </a:highlight>
              <a:latin typeface="Nunito"/>
              <a:ea typeface="Nunito"/>
              <a:cs typeface="Nunito"/>
              <a:sym typeface="Nunito"/>
            </a:endParaRPr>
          </a:p>
        </p:txBody>
      </p:sp>
      <p:sp>
        <p:nvSpPr>
          <p:cNvPr id="85" name="Google Shape;85;p16"/>
          <p:cNvSpPr txBox="1"/>
          <p:nvPr/>
        </p:nvSpPr>
        <p:spPr>
          <a:xfrm>
            <a:off x="5853800" y="2764975"/>
            <a:ext cx="3002700" cy="190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200">
                <a:solidFill>
                  <a:srgbClr val="062F4F"/>
                </a:solidFill>
                <a:latin typeface="Nunito"/>
                <a:ea typeface="Nunito"/>
                <a:cs typeface="Nunito"/>
                <a:sym typeface="Nunito"/>
              </a:rPr>
              <a:t>Connecting People, Harvesting Wealth!</a:t>
            </a:r>
            <a:endParaRPr b="1" sz="1050">
              <a:solidFill>
                <a:srgbClr val="062F4F"/>
              </a:solidFill>
              <a:highlight>
                <a:srgbClr val="FFFFFF"/>
              </a:highlight>
              <a:latin typeface="Nunito"/>
              <a:ea typeface="Nunito"/>
              <a:cs typeface="Nunito"/>
              <a:sym typeface="Nunito"/>
            </a:endParaRPr>
          </a:p>
          <a:p>
            <a:pPr indent="0" lvl="0" marL="0" rtl="0" algn="l">
              <a:spcBef>
                <a:spcPts val="0"/>
              </a:spcBef>
              <a:spcAft>
                <a:spcPts val="0"/>
              </a:spcAft>
              <a:buNone/>
            </a:pPr>
            <a:r>
              <a:t/>
            </a:r>
            <a:endParaRPr sz="1050">
              <a:solidFill>
                <a:srgbClr val="062F4F"/>
              </a:solidFill>
              <a:highlight>
                <a:srgbClr val="FFFFFF"/>
              </a:highlight>
              <a:latin typeface="Nunito"/>
              <a:ea typeface="Nunito"/>
              <a:cs typeface="Nunito"/>
              <a:sym typeface="Nunito"/>
            </a:endParaRPr>
          </a:p>
          <a:p>
            <a:pPr indent="0" lvl="0" marL="0" rtl="0" algn="l">
              <a:spcBef>
                <a:spcPts val="0"/>
              </a:spcBef>
              <a:spcAft>
                <a:spcPts val="0"/>
              </a:spcAft>
              <a:buNone/>
            </a:pPr>
            <a:r>
              <a:rPr lang="es" sz="1100">
                <a:solidFill>
                  <a:srgbClr val="062F4F"/>
                </a:solidFill>
                <a:latin typeface="Nunito"/>
                <a:ea typeface="Nunito"/>
                <a:cs typeface="Nunito"/>
                <a:sym typeface="Nunito"/>
              </a:rPr>
              <a:t>EthicHub uses blockchain to finance these farmers. We leverage on the global paradox of millions paying absurd interest when others have even negative rates for our savings in the bank! We build an international community to generate social, economic and environmental impact.</a:t>
            </a:r>
            <a:endParaRPr sz="1100">
              <a:solidFill>
                <a:srgbClr val="062F4F"/>
              </a:solidFill>
              <a:latin typeface="Nunito"/>
              <a:ea typeface="Nunito"/>
              <a:cs typeface="Nunito"/>
              <a:sym typeface="Nunito"/>
            </a:endParaRPr>
          </a:p>
          <a:p>
            <a:pPr indent="0" lvl="0" marL="0" rtl="0" algn="l">
              <a:spcBef>
                <a:spcPts val="0"/>
              </a:spcBef>
              <a:spcAft>
                <a:spcPts val="0"/>
              </a:spcAft>
              <a:buNone/>
            </a:pPr>
            <a:r>
              <a:t/>
            </a:r>
            <a:endParaRPr sz="1050">
              <a:solidFill>
                <a:srgbClr val="062F4F"/>
              </a:solidFill>
              <a:highlight>
                <a:srgbClr val="FFFFFF"/>
              </a:highlight>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a:blip r:embed="rId3">
            <a:alphaModFix amt="39000"/>
          </a:blip>
          <a:stretch>
            <a:fillRect/>
          </a:stretch>
        </p:blipFill>
        <p:spPr>
          <a:xfrm>
            <a:off x="152400" y="2135974"/>
            <a:ext cx="8839204" cy="2848572"/>
          </a:xfrm>
          <a:prstGeom prst="rect">
            <a:avLst/>
          </a:prstGeom>
          <a:noFill/>
          <a:ln>
            <a:noFill/>
          </a:ln>
        </p:spPr>
      </p:pic>
      <p:sp>
        <p:nvSpPr>
          <p:cNvPr id="91" name="Google Shape;91;p17"/>
          <p:cNvSpPr txBox="1"/>
          <p:nvPr/>
        </p:nvSpPr>
        <p:spPr>
          <a:xfrm>
            <a:off x="4289100" y="1648350"/>
            <a:ext cx="47025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4800">
                <a:solidFill>
                  <a:srgbClr val="062F4F"/>
                </a:solidFill>
                <a:latin typeface="Nunito"/>
                <a:ea typeface="Nunito"/>
                <a:cs typeface="Nunito"/>
                <a:sym typeface="Nunito"/>
              </a:rPr>
              <a:t>The Font</a:t>
            </a:r>
            <a:endParaRPr b="1" sz="4800">
              <a:solidFill>
                <a:srgbClr val="062F4F"/>
              </a:solidFill>
              <a:latin typeface="Nunito"/>
              <a:ea typeface="Nunito"/>
              <a:cs typeface="Nunito"/>
              <a:sym typeface="Nunito"/>
            </a:endParaRPr>
          </a:p>
        </p:txBody>
      </p:sp>
      <p:pic>
        <p:nvPicPr>
          <p:cNvPr id="92" name="Google Shape;92;p17"/>
          <p:cNvPicPr preferRelativeResize="0"/>
          <p:nvPr/>
        </p:nvPicPr>
        <p:blipFill>
          <a:blip r:embed="rId4">
            <a:alphaModFix/>
          </a:blip>
          <a:stretch>
            <a:fillRect/>
          </a:stretch>
        </p:blipFill>
        <p:spPr>
          <a:xfrm>
            <a:off x="152400" y="178077"/>
            <a:ext cx="2061300" cy="743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0"/>
            <a:ext cx="435175" cy="831050"/>
          </a:xfrm>
          <a:prstGeom prst="rect">
            <a:avLst/>
          </a:prstGeom>
          <a:noFill/>
          <a:ln>
            <a:noFill/>
          </a:ln>
        </p:spPr>
      </p:pic>
      <p:sp>
        <p:nvSpPr>
          <p:cNvPr id="98" name="Google Shape;98;p18"/>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99" name="Google Shape;99;p18"/>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100" name="Google Shape;100;p18"/>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1200">
                <a:solidFill>
                  <a:srgbClr val="062F4F"/>
                </a:solidFill>
                <a:latin typeface="Nunito Black"/>
                <a:ea typeface="Nunito Black"/>
                <a:cs typeface="Nunito Black"/>
                <a:sym typeface="Nunito Black"/>
              </a:rPr>
              <a:t>0</a:t>
            </a: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101" name="Google Shape;101;p18"/>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Typography</a:t>
            </a:r>
            <a:endParaRPr sz="1600">
              <a:solidFill>
                <a:srgbClr val="062F4F"/>
              </a:solidFill>
              <a:latin typeface="Nunito SemiBold"/>
              <a:ea typeface="Nunito SemiBold"/>
              <a:cs typeface="Nunito SemiBold"/>
              <a:sym typeface="Nunito SemiBold"/>
            </a:endParaRPr>
          </a:p>
        </p:txBody>
      </p:sp>
      <p:sp>
        <p:nvSpPr>
          <p:cNvPr id="102" name="Google Shape;102;p18"/>
          <p:cNvSpPr txBox="1"/>
          <p:nvPr/>
        </p:nvSpPr>
        <p:spPr>
          <a:xfrm>
            <a:off x="435175" y="643700"/>
            <a:ext cx="71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Friendly and rounded as the peer to peer technology. Clear numbers for transparent transactions.</a:t>
            </a:r>
            <a:endParaRPr sz="1100">
              <a:solidFill>
                <a:srgbClr val="062F4F"/>
              </a:solidFill>
              <a:latin typeface="Nunito"/>
              <a:ea typeface="Nunito"/>
              <a:cs typeface="Nunito"/>
              <a:sym typeface="Nunito"/>
            </a:endParaRPr>
          </a:p>
        </p:txBody>
      </p:sp>
      <p:sp>
        <p:nvSpPr>
          <p:cNvPr id="103" name="Google Shape;103;p18"/>
          <p:cNvSpPr txBox="1"/>
          <p:nvPr/>
        </p:nvSpPr>
        <p:spPr>
          <a:xfrm>
            <a:off x="933175" y="1057350"/>
            <a:ext cx="48063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500">
                <a:solidFill>
                  <a:srgbClr val="062F4F"/>
                </a:solidFill>
                <a:latin typeface="Nunito ExtraBold"/>
                <a:ea typeface="Nunito ExtraBold"/>
                <a:cs typeface="Nunito ExtraBold"/>
                <a:sym typeface="Nunito ExtraBold"/>
              </a:rPr>
              <a:t>N U N I T O</a:t>
            </a:r>
            <a:endParaRPr sz="1500">
              <a:solidFill>
                <a:srgbClr val="062F4F"/>
              </a:solidFill>
              <a:latin typeface="Nunito ExtraBold"/>
              <a:ea typeface="Nunito ExtraBold"/>
              <a:cs typeface="Nunito ExtraBold"/>
              <a:sym typeface="Nunito ExtraBold"/>
            </a:endParaRPr>
          </a:p>
          <a:p>
            <a:pPr indent="0" lvl="0" marL="0" rtl="0" algn="l">
              <a:spcBef>
                <a:spcPts val="0"/>
              </a:spcBef>
              <a:spcAft>
                <a:spcPts val="0"/>
              </a:spcAft>
              <a:buNone/>
            </a:pPr>
            <a:r>
              <a:t/>
            </a:r>
            <a:endParaRPr sz="900">
              <a:solidFill>
                <a:srgbClr val="74D7DC"/>
              </a:solidFill>
              <a:latin typeface="Nunito"/>
              <a:ea typeface="Nunito"/>
              <a:cs typeface="Nunito"/>
              <a:sym typeface="Nunito"/>
            </a:endParaRPr>
          </a:p>
          <a:p>
            <a:pPr indent="0" lvl="0" marL="0" rtl="0" algn="l">
              <a:spcBef>
                <a:spcPts val="0"/>
              </a:spcBef>
              <a:spcAft>
                <a:spcPts val="0"/>
              </a:spcAft>
              <a:buNone/>
            </a:pPr>
            <a:r>
              <a:t/>
            </a:r>
            <a:endParaRPr sz="800">
              <a:solidFill>
                <a:srgbClr val="062F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sz="1100">
              <a:solidFill>
                <a:srgbClr val="062F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lang="es">
                <a:solidFill>
                  <a:srgbClr val="062F4F"/>
                </a:solidFill>
                <a:latin typeface="Nunito"/>
                <a:ea typeface="Nunito"/>
                <a:cs typeface="Nunito"/>
                <a:sym typeface="Nunito"/>
              </a:rPr>
              <a:t>A B C D E F G H I J K L M N O P Q R S T U V W X Y Z</a:t>
            </a:r>
            <a:endParaRPr>
              <a:solidFill>
                <a:srgbClr val="062F4F"/>
              </a:solidFill>
              <a:latin typeface="Nunito"/>
              <a:ea typeface="Nunito"/>
              <a:cs typeface="Nunito"/>
              <a:sym typeface="Nunito"/>
            </a:endParaRPr>
          </a:p>
          <a:p>
            <a:pPr indent="0" lvl="0" marL="0" rtl="0" algn="l">
              <a:spcBef>
                <a:spcPts val="0"/>
              </a:spcBef>
              <a:spcAft>
                <a:spcPts val="0"/>
              </a:spcAft>
              <a:buNone/>
            </a:pPr>
            <a:r>
              <a:rPr lang="es">
                <a:solidFill>
                  <a:srgbClr val="062F4F"/>
                </a:solidFill>
                <a:latin typeface="Nunito"/>
                <a:ea typeface="Nunito"/>
                <a:cs typeface="Nunito"/>
                <a:sym typeface="Nunito"/>
              </a:rPr>
              <a:t>a b c d e f g h i j k l m n o p q r s t u v w x y z</a:t>
            </a:r>
            <a:endParaRPr>
              <a:solidFill>
                <a:srgbClr val="062F4F"/>
              </a:solidFill>
              <a:latin typeface="Nunito"/>
              <a:ea typeface="Nunito"/>
              <a:cs typeface="Nunito"/>
              <a:sym typeface="Nunito"/>
            </a:endParaRPr>
          </a:p>
          <a:p>
            <a:pPr indent="0" lvl="0" marL="0" rtl="0" algn="l">
              <a:spcBef>
                <a:spcPts val="0"/>
              </a:spcBef>
              <a:spcAft>
                <a:spcPts val="0"/>
              </a:spcAft>
              <a:buNone/>
            </a:pPr>
            <a:r>
              <a:t/>
            </a:r>
            <a:endParaRPr>
              <a:solidFill>
                <a:srgbClr val="062F4F"/>
              </a:solidFill>
              <a:latin typeface="Nunito"/>
              <a:ea typeface="Nunito"/>
              <a:cs typeface="Nunito"/>
              <a:sym typeface="Nunito"/>
            </a:endParaRPr>
          </a:p>
          <a:p>
            <a:pPr indent="0" lvl="0" marL="0" rtl="0" algn="l">
              <a:spcBef>
                <a:spcPts val="0"/>
              </a:spcBef>
              <a:spcAft>
                <a:spcPts val="0"/>
              </a:spcAft>
              <a:buNone/>
            </a:pPr>
            <a:r>
              <a:rPr lang="es">
                <a:solidFill>
                  <a:srgbClr val="062F4F"/>
                </a:solidFill>
                <a:latin typeface="Nunito"/>
                <a:ea typeface="Nunito"/>
                <a:cs typeface="Nunito"/>
                <a:sym typeface="Nunito"/>
              </a:rPr>
              <a:t>1 2 3 4 5 6 7 8 9 0  &gt; &lt; ! ” · $ % &amp; / ( ) = ? ¿ ^ * Ç ¨ _ : ;</a:t>
            </a:r>
            <a:endParaRPr>
              <a:solidFill>
                <a:srgbClr val="062F4F"/>
              </a:solidFill>
              <a:latin typeface="Nunito"/>
              <a:ea typeface="Nunito"/>
              <a:cs typeface="Nunito"/>
              <a:sym typeface="Nunito"/>
            </a:endParaRPr>
          </a:p>
          <a:p>
            <a:pPr indent="0" lvl="0" marL="0" rtl="0" algn="l">
              <a:spcBef>
                <a:spcPts val="0"/>
              </a:spcBef>
              <a:spcAft>
                <a:spcPts val="0"/>
              </a:spcAft>
              <a:buNone/>
            </a:pPr>
            <a:r>
              <a:t/>
            </a:r>
            <a:endParaRPr>
              <a:solidFill>
                <a:srgbClr val="062F4F"/>
              </a:solidFill>
              <a:latin typeface="Nunito"/>
              <a:ea typeface="Nunito"/>
              <a:cs typeface="Nunito"/>
              <a:sym typeface="Nunito"/>
            </a:endParaRPr>
          </a:p>
          <a:p>
            <a:pPr indent="0" lvl="0" marL="0" rtl="0" algn="l">
              <a:spcBef>
                <a:spcPts val="0"/>
              </a:spcBef>
              <a:spcAft>
                <a:spcPts val="0"/>
              </a:spcAft>
              <a:buNone/>
            </a:pPr>
            <a:r>
              <a:t/>
            </a:r>
            <a:endParaRPr>
              <a:solidFill>
                <a:srgbClr val="062F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a:solidFill>
                <a:srgbClr val="062F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s">
                <a:solidFill>
                  <a:srgbClr val="062F4F"/>
                </a:solidFill>
                <a:latin typeface="Nunito"/>
                <a:ea typeface="Nunito"/>
                <a:cs typeface="Nunito"/>
                <a:sym typeface="Nunito"/>
              </a:rPr>
              <a:t>A B C D E F G H I J K L M N O P Q R S T U V W X Y Z</a:t>
            </a:r>
            <a:endParaRPr b="1">
              <a:solidFill>
                <a:srgbClr val="062F4F"/>
              </a:solidFill>
              <a:latin typeface="Nunito"/>
              <a:ea typeface="Nunito"/>
              <a:cs typeface="Nunito"/>
              <a:sym typeface="Nunito"/>
            </a:endParaRPr>
          </a:p>
          <a:p>
            <a:pPr indent="0" lvl="0" marL="0" rtl="0" algn="l">
              <a:spcBef>
                <a:spcPts val="0"/>
              </a:spcBef>
              <a:spcAft>
                <a:spcPts val="0"/>
              </a:spcAft>
              <a:buNone/>
            </a:pPr>
            <a:r>
              <a:rPr b="1" lang="es">
                <a:solidFill>
                  <a:srgbClr val="062F4F"/>
                </a:solidFill>
                <a:latin typeface="Nunito"/>
                <a:ea typeface="Nunito"/>
                <a:cs typeface="Nunito"/>
                <a:sym typeface="Nunito"/>
              </a:rPr>
              <a:t>a b c d e f g h i j k l m n o p q r s t u v w x y z</a:t>
            </a:r>
            <a:endParaRPr b="1">
              <a:solidFill>
                <a:srgbClr val="062F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t/>
            </a:r>
            <a:endParaRPr b="1">
              <a:solidFill>
                <a:srgbClr val="062F4F"/>
              </a:solidFill>
              <a:latin typeface="Nunito"/>
              <a:ea typeface="Nunito"/>
              <a:cs typeface="Nunito"/>
              <a:sym typeface="Nunito"/>
            </a:endParaRPr>
          </a:p>
          <a:p>
            <a:pPr indent="0" lvl="0" marL="0" rtl="0" algn="l">
              <a:spcBef>
                <a:spcPts val="0"/>
              </a:spcBef>
              <a:spcAft>
                <a:spcPts val="0"/>
              </a:spcAft>
              <a:buClr>
                <a:schemeClr val="dk1"/>
              </a:buClr>
              <a:buSzPts val="1100"/>
              <a:buFont typeface="Arial"/>
              <a:buNone/>
            </a:pPr>
            <a:r>
              <a:rPr b="1" lang="es">
                <a:solidFill>
                  <a:srgbClr val="062F4F"/>
                </a:solidFill>
                <a:latin typeface="Nunito"/>
                <a:ea typeface="Nunito"/>
                <a:cs typeface="Nunito"/>
                <a:sym typeface="Nunito"/>
              </a:rPr>
              <a:t>1 2 3 4 5 6 7 8 9 0 &gt; &lt; ! ” · $ % &amp; / ( ) = ? ¿ ^ * Ç ¨ _ : ;</a:t>
            </a:r>
            <a:endParaRPr b="1">
              <a:solidFill>
                <a:srgbClr val="062F4F"/>
              </a:solidFill>
              <a:latin typeface="Nunito"/>
              <a:ea typeface="Nunito"/>
              <a:cs typeface="Nunito"/>
              <a:sym typeface="Nunito"/>
            </a:endParaRPr>
          </a:p>
          <a:p>
            <a:pPr indent="0" lvl="0" marL="0" rtl="0" algn="l">
              <a:spcBef>
                <a:spcPts val="0"/>
              </a:spcBef>
              <a:spcAft>
                <a:spcPts val="0"/>
              </a:spcAft>
              <a:buNone/>
            </a:pPr>
            <a:r>
              <a:t/>
            </a:r>
            <a:endParaRPr sz="1100">
              <a:solidFill>
                <a:srgbClr val="062F4F"/>
              </a:solidFill>
              <a:latin typeface="Nunito"/>
              <a:ea typeface="Nunito"/>
              <a:cs typeface="Nunito"/>
              <a:sym typeface="Nunito"/>
            </a:endParaRPr>
          </a:p>
        </p:txBody>
      </p:sp>
      <p:sp>
        <p:nvSpPr>
          <p:cNvPr id="104" name="Google Shape;104;p18"/>
          <p:cNvSpPr txBox="1"/>
          <p:nvPr/>
        </p:nvSpPr>
        <p:spPr>
          <a:xfrm rot="-5400000">
            <a:off x="1975" y="2028025"/>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R E G U L A R</a:t>
            </a:r>
            <a:endParaRPr sz="900">
              <a:solidFill>
                <a:srgbClr val="062F4F"/>
              </a:solidFill>
              <a:latin typeface="Nunito"/>
              <a:ea typeface="Nunito"/>
              <a:cs typeface="Nunito"/>
              <a:sym typeface="Nunito"/>
            </a:endParaRPr>
          </a:p>
        </p:txBody>
      </p:sp>
      <p:sp>
        <p:nvSpPr>
          <p:cNvPr id="105" name="Google Shape;105;p18"/>
          <p:cNvSpPr txBox="1"/>
          <p:nvPr/>
        </p:nvSpPr>
        <p:spPr>
          <a:xfrm rot="-5400000">
            <a:off x="1975" y="3584700"/>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B O L D</a:t>
            </a:r>
            <a:endParaRPr sz="900">
              <a:solidFill>
                <a:srgbClr val="062F4F"/>
              </a:solidFill>
              <a:latin typeface="Nunito"/>
              <a:ea typeface="Nunito"/>
              <a:cs typeface="Nunito"/>
              <a:sym typeface="Nunito"/>
            </a:endParaRPr>
          </a:p>
        </p:txBody>
      </p:sp>
      <p:sp>
        <p:nvSpPr>
          <p:cNvPr id="106" name="Google Shape;106;p18"/>
          <p:cNvSpPr txBox="1"/>
          <p:nvPr/>
        </p:nvSpPr>
        <p:spPr>
          <a:xfrm>
            <a:off x="7640450" y="4561300"/>
            <a:ext cx="1134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rgbClr val="062F4F"/>
                </a:solidFill>
                <a:latin typeface="Nunito"/>
                <a:ea typeface="Nunito"/>
                <a:cs typeface="Nunito"/>
                <a:sym typeface="Nunito"/>
                <a:hlinkClick r:id="rId4">
                  <a:extLst>
                    <a:ext uri="{A12FA001-AC4F-418D-AE19-62706E023703}">
                      <ahyp:hlinkClr val="tx"/>
                    </a:ext>
                  </a:extLst>
                </a:hlinkClick>
              </a:rPr>
              <a:t>Download font</a:t>
            </a:r>
            <a:endParaRPr sz="800">
              <a:solidFill>
                <a:srgbClr val="062F4F"/>
              </a:solidFill>
              <a:latin typeface="Nunito"/>
              <a:ea typeface="Nunito"/>
              <a:cs typeface="Nunito"/>
              <a:sym typeface="Nunito"/>
            </a:endParaRPr>
          </a:p>
        </p:txBody>
      </p:sp>
      <p:sp>
        <p:nvSpPr>
          <p:cNvPr id="107" name="Google Shape;107;p18"/>
          <p:cNvSpPr/>
          <p:nvPr/>
        </p:nvSpPr>
        <p:spPr>
          <a:xfrm>
            <a:off x="7519910" y="4649344"/>
            <a:ext cx="136500" cy="12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txBox="1"/>
          <p:nvPr/>
        </p:nvSpPr>
        <p:spPr>
          <a:xfrm>
            <a:off x="5805050" y="4561300"/>
            <a:ext cx="91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u="sng">
                <a:solidFill>
                  <a:srgbClr val="062F4F"/>
                </a:solidFill>
                <a:latin typeface="Nunito"/>
                <a:ea typeface="Nunito"/>
                <a:cs typeface="Nunito"/>
                <a:sym typeface="Nunito"/>
                <a:hlinkClick r:id="rId5">
                  <a:extLst>
                    <a:ext uri="{A12FA001-AC4F-418D-AE19-62706E023703}">
                      <ahyp:hlinkClr val="tx"/>
                    </a:ext>
                  </a:extLst>
                </a:hlinkClick>
              </a:rPr>
              <a:t>Download font</a:t>
            </a:r>
            <a:endParaRPr sz="800">
              <a:solidFill>
                <a:srgbClr val="062F4F"/>
              </a:solidFill>
              <a:latin typeface="Nunito"/>
              <a:ea typeface="Nunito"/>
              <a:cs typeface="Nunito"/>
              <a:sym typeface="Nunito"/>
            </a:endParaRPr>
          </a:p>
        </p:txBody>
      </p:sp>
      <p:sp>
        <p:nvSpPr>
          <p:cNvPr id="109" name="Google Shape;109;p18"/>
          <p:cNvSpPr/>
          <p:nvPr/>
        </p:nvSpPr>
        <p:spPr>
          <a:xfrm>
            <a:off x="5684510" y="4649344"/>
            <a:ext cx="136500" cy="128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a:hlinkClick r:id="rId6"/>
          </p:cNvPr>
          <p:cNvSpPr/>
          <p:nvPr/>
        </p:nvSpPr>
        <p:spPr>
          <a:xfrm>
            <a:off x="5550150" y="4558175"/>
            <a:ext cx="1134300" cy="323100"/>
          </a:xfrm>
          <a:prstGeom prst="roundRect">
            <a:avLst>
              <a:gd fmla="val 16667" name="adj"/>
            </a:avLst>
          </a:prstGeom>
          <a:noFill/>
          <a:ln cap="flat" cmpd="sng" w="9525">
            <a:solidFill>
              <a:srgbClr val="062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a:hlinkClick r:id="rId7"/>
          </p:cNvPr>
          <p:cNvSpPr/>
          <p:nvPr/>
        </p:nvSpPr>
        <p:spPr>
          <a:xfrm>
            <a:off x="7400400" y="4558175"/>
            <a:ext cx="1134300" cy="323100"/>
          </a:xfrm>
          <a:prstGeom prst="roundRect">
            <a:avLst>
              <a:gd fmla="val 16667" name="adj"/>
            </a:avLst>
          </a:prstGeom>
          <a:noFill/>
          <a:ln cap="flat" cmpd="sng" w="9525">
            <a:solidFill>
              <a:srgbClr val="062F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nvSpPr>
        <p:spPr>
          <a:xfrm>
            <a:off x="5530263" y="4246475"/>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Nunito</a:t>
            </a:r>
            <a:endParaRPr sz="900">
              <a:solidFill>
                <a:srgbClr val="062F4F"/>
              </a:solidFill>
              <a:latin typeface="Nunito"/>
              <a:ea typeface="Nunito"/>
              <a:cs typeface="Nunito"/>
              <a:sym typeface="Nunito"/>
            </a:endParaRPr>
          </a:p>
        </p:txBody>
      </p:sp>
      <p:sp>
        <p:nvSpPr>
          <p:cNvPr id="113" name="Google Shape;113;p18"/>
          <p:cNvSpPr txBox="1"/>
          <p:nvPr/>
        </p:nvSpPr>
        <p:spPr>
          <a:xfrm>
            <a:off x="7372788" y="4246463"/>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Nunito Sans</a:t>
            </a:r>
            <a:endParaRPr sz="900">
              <a:solidFill>
                <a:srgbClr val="062F4F"/>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0" y="0"/>
            <a:ext cx="435175" cy="831050"/>
          </a:xfrm>
          <a:prstGeom prst="rect">
            <a:avLst/>
          </a:prstGeom>
          <a:noFill/>
          <a:ln>
            <a:noFill/>
          </a:ln>
        </p:spPr>
      </p:pic>
      <p:sp>
        <p:nvSpPr>
          <p:cNvPr id="119" name="Google Shape;119;p19"/>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120" name="Google Shape;120;p19"/>
          <p:cNvPicPr preferRelativeResize="0"/>
          <p:nvPr/>
        </p:nvPicPr>
        <p:blipFill rotWithShape="1">
          <a:blip r:embed="rId3">
            <a:alphaModFix/>
          </a:blip>
          <a:srcRect b="0" l="0" r="0" t="27609"/>
          <a:stretch/>
        </p:blipFill>
        <p:spPr>
          <a:xfrm flipH="1">
            <a:off x="8546150" y="199975"/>
            <a:ext cx="430675" cy="601600"/>
          </a:xfrm>
          <a:prstGeom prst="rect">
            <a:avLst/>
          </a:prstGeom>
          <a:noFill/>
          <a:ln>
            <a:noFill/>
          </a:ln>
        </p:spPr>
      </p:pic>
      <p:sp>
        <p:nvSpPr>
          <p:cNvPr id="121" name="Google Shape;121;p19"/>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1200">
                <a:solidFill>
                  <a:srgbClr val="062F4F"/>
                </a:solidFill>
                <a:latin typeface="Nunito Black"/>
                <a:ea typeface="Nunito Black"/>
                <a:cs typeface="Nunito Black"/>
                <a:sym typeface="Nunito Black"/>
              </a:rPr>
              <a:t>0</a:t>
            </a: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122" name="Google Shape;122;p19"/>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Font Sizes</a:t>
            </a:r>
            <a:endParaRPr sz="1600">
              <a:solidFill>
                <a:srgbClr val="062F4F"/>
              </a:solidFill>
              <a:latin typeface="Nunito SemiBold"/>
              <a:ea typeface="Nunito SemiBold"/>
              <a:cs typeface="Nunito SemiBold"/>
              <a:sym typeface="Nunito SemiBold"/>
            </a:endParaRPr>
          </a:p>
        </p:txBody>
      </p:sp>
      <p:sp>
        <p:nvSpPr>
          <p:cNvPr id="123" name="Google Shape;123;p19"/>
          <p:cNvSpPr txBox="1"/>
          <p:nvPr/>
        </p:nvSpPr>
        <p:spPr>
          <a:xfrm>
            <a:off x="435175" y="643700"/>
            <a:ext cx="798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Nunito and Nunito Sans. As f</a:t>
            </a:r>
            <a:r>
              <a:rPr lang="es" sz="1100">
                <a:solidFill>
                  <a:srgbClr val="062F4F"/>
                </a:solidFill>
                <a:latin typeface="Nunito"/>
                <a:ea typeface="Nunito"/>
                <a:cs typeface="Nunito"/>
                <a:sym typeface="Nunito"/>
              </a:rPr>
              <a:t>riendly and rounded as the peer to peer technology. Clear numbers for transparent transactions.</a:t>
            </a:r>
            <a:endParaRPr sz="1100">
              <a:solidFill>
                <a:srgbClr val="062F4F"/>
              </a:solidFill>
              <a:latin typeface="Nunito"/>
              <a:ea typeface="Nunito"/>
              <a:cs typeface="Nunito"/>
              <a:sym typeface="Nunito"/>
            </a:endParaRPr>
          </a:p>
        </p:txBody>
      </p:sp>
      <p:sp>
        <p:nvSpPr>
          <p:cNvPr id="124" name="Google Shape;124;p19"/>
          <p:cNvSpPr txBox="1"/>
          <p:nvPr/>
        </p:nvSpPr>
        <p:spPr>
          <a:xfrm>
            <a:off x="3831475" y="1167363"/>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BODY TEXT</a:t>
            </a:r>
            <a:endParaRPr sz="900">
              <a:solidFill>
                <a:srgbClr val="062F4F"/>
              </a:solidFill>
              <a:latin typeface="Nunito"/>
              <a:ea typeface="Nunito"/>
              <a:cs typeface="Nunito"/>
              <a:sym typeface="Nunito"/>
            </a:endParaRPr>
          </a:p>
        </p:txBody>
      </p:sp>
      <p:sp>
        <p:nvSpPr>
          <p:cNvPr id="125" name="Google Shape;125;p19"/>
          <p:cNvSpPr txBox="1"/>
          <p:nvPr/>
        </p:nvSpPr>
        <p:spPr>
          <a:xfrm>
            <a:off x="636063" y="1134700"/>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TITLES</a:t>
            </a:r>
            <a:endParaRPr sz="900">
              <a:solidFill>
                <a:srgbClr val="062F4F"/>
              </a:solidFill>
              <a:latin typeface="Nunito"/>
              <a:ea typeface="Nunito"/>
              <a:cs typeface="Nunito"/>
              <a:sym typeface="Nunito"/>
            </a:endParaRPr>
          </a:p>
        </p:txBody>
      </p:sp>
      <p:pic>
        <p:nvPicPr>
          <p:cNvPr id="126" name="Google Shape;126;p19"/>
          <p:cNvPicPr preferRelativeResize="0"/>
          <p:nvPr/>
        </p:nvPicPr>
        <p:blipFill rotWithShape="1">
          <a:blip r:embed="rId4">
            <a:alphaModFix/>
          </a:blip>
          <a:srcRect b="34789" l="0" r="48675" t="0"/>
          <a:stretch/>
        </p:blipFill>
        <p:spPr>
          <a:xfrm>
            <a:off x="2401600" y="1512000"/>
            <a:ext cx="2309202" cy="2600301"/>
          </a:xfrm>
          <a:prstGeom prst="rect">
            <a:avLst/>
          </a:prstGeom>
          <a:noFill/>
          <a:ln>
            <a:noFill/>
          </a:ln>
        </p:spPr>
      </p:pic>
      <p:pic>
        <p:nvPicPr>
          <p:cNvPr id="127" name="Google Shape;127;p19"/>
          <p:cNvPicPr preferRelativeResize="0"/>
          <p:nvPr/>
        </p:nvPicPr>
        <p:blipFill rotWithShape="1">
          <a:blip r:embed="rId4">
            <a:alphaModFix/>
          </a:blip>
          <a:srcRect b="0" l="0" r="65359" t="64603"/>
          <a:stretch/>
        </p:blipFill>
        <p:spPr>
          <a:xfrm>
            <a:off x="4605150" y="1631675"/>
            <a:ext cx="1857198" cy="1681824"/>
          </a:xfrm>
          <a:prstGeom prst="rect">
            <a:avLst/>
          </a:prstGeom>
          <a:noFill/>
          <a:ln>
            <a:noFill/>
          </a:ln>
        </p:spPr>
      </p:pic>
      <p:pic>
        <p:nvPicPr>
          <p:cNvPr id="128" name="Google Shape;128;p19"/>
          <p:cNvPicPr preferRelativeResize="0"/>
          <p:nvPr/>
        </p:nvPicPr>
        <p:blipFill rotWithShape="1">
          <a:blip r:embed="rId4">
            <a:alphaModFix/>
          </a:blip>
          <a:srcRect b="38313" l="51508" r="0" t="0"/>
          <a:stretch/>
        </p:blipFill>
        <p:spPr>
          <a:xfrm>
            <a:off x="435176" y="1446675"/>
            <a:ext cx="2101699" cy="2369351"/>
          </a:xfrm>
          <a:prstGeom prst="rect">
            <a:avLst/>
          </a:prstGeom>
          <a:noFill/>
          <a:ln>
            <a:noFill/>
          </a:ln>
        </p:spPr>
      </p:pic>
      <p:pic>
        <p:nvPicPr>
          <p:cNvPr id="129" name="Google Shape;129;p19"/>
          <p:cNvPicPr preferRelativeResize="0"/>
          <p:nvPr/>
        </p:nvPicPr>
        <p:blipFill rotWithShape="1">
          <a:blip r:embed="rId4">
            <a:alphaModFix/>
          </a:blip>
          <a:srcRect b="0" l="51962" r="0" t="61172"/>
          <a:stretch/>
        </p:blipFill>
        <p:spPr>
          <a:xfrm>
            <a:off x="6894801" y="1574527"/>
            <a:ext cx="2082028" cy="1491349"/>
          </a:xfrm>
          <a:prstGeom prst="rect">
            <a:avLst/>
          </a:prstGeom>
          <a:noFill/>
          <a:ln>
            <a:noFill/>
          </a:ln>
        </p:spPr>
      </p:pic>
      <p:cxnSp>
        <p:nvCxnSpPr>
          <p:cNvPr id="130" name="Google Shape;130;p19"/>
          <p:cNvCxnSpPr/>
          <p:nvPr/>
        </p:nvCxnSpPr>
        <p:spPr>
          <a:xfrm>
            <a:off x="2401600" y="1636888"/>
            <a:ext cx="0" cy="2551800"/>
          </a:xfrm>
          <a:prstGeom prst="straightConnector1">
            <a:avLst/>
          </a:prstGeom>
          <a:noFill/>
          <a:ln cap="flat" cmpd="sng" w="9525">
            <a:solidFill>
              <a:srgbClr val="E6EAE5"/>
            </a:solidFill>
            <a:prstDash val="solid"/>
            <a:round/>
            <a:headEnd len="med" w="med" type="none"/>
            <a:tailEnd len="med" w="med" type="none"/>
          </a:ln>
        </p:spPr>
      </p:cxnSp>
      <p:cxnSp>
        <p:nvCxnSpPr>
          <p:cNvPr id="131" name="Google Shape;131;p19"/>
          <p:cNvCxnSpPr/>
          <p:nvPr/>
        </p:nvCxnSpPr>
        <p:spPr>
          <a:xfrm>
            <a:off x="6709600" y="1594813"/>
            <a:ext cx="0" cy="2571900"/>
          </a:xfrm>
          <a:prstGeom prst="straightConnector1">
            <a:avLst/>
          </a:prstGeom>
          <a:noFill/>
          <a:ln cap="flat" cmpd="sng" w="9525">
            <a:solidFill>
              <a:srgbClr val="E6EAE5"/>
            </a:solidFill>
            <a:prstDash val="solid"/>
            <a:round/>
            <a:headEnd len="med" w="med" type="none"/>
            <a:tailEnd len="med" w="med" type="none"/>
          </a:ln>
        </p:spPr>
      </p:cxnSp>
      <p:sp>
        <p:nvSpPr>
          <p:cNvPr id="132" name="Google Shape;132;p19"/>
          <p:cNvSpPr txBox="1"/>
          <p:nvPr/>
        </p:nvSpPr>
        <p:spPr>
          <a:xfrm>
            <a:off x="7026888" y="1133613"/>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SPECIAL TEXT</a:t>
            </a:r>
            <a:endParaRPr sz="900">
              <a:solidFill>
                <a:srgbClr val="062F4F"/>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0"/>
          <p:cNvPicPr preferRelativeResize="0"/>
          <p:nvPr/>
        </p:nvPicPr>
        <p:blipFill>
          <a:blip r:embed="rId3">
            <a:alphaModFix amt="39000"/>
          </a:blip>
          <a:stretch>
            <a:fillRect/>
          </a:stretch>
        </p:blipFill>
        <p:spPr>
          <a:xfrm>
            <a:off x="152400" y="2135974"/>
            <a:ext cx="8839204" cy="2848572"/>
          </a:xfrm>
          <a:prstGeom prst="rect">
            <a:avLst/>
          </a:prstGeom>
          <a:noFill/>
          <a:ln>
            <a:noFill/>
          </a:ln>
        </p:spPr>
      </p:pic>
      <p:sp>
        <p:nvSpPr>
          <p:cNvPr id="138" name="Google Shape;138;p20"/>
          <p:cNvSpPr txBox="1"/>
          <p:nvPr/>
        </p:nvSpPr>
        <p:spPr>
          <a:xfrm>
            <a:off x="4289100" y="1648350"/>
            <a:ext cx="47025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4800">
                <a:solidFill>
                  <a:srgbClr val="062F4F"/>
                </a:solidFill>
                <a:latin typeface="Nunito"/>
                <a:ea typeface="Nunito"/>
                <a:cs typeface="Nunito"/>
                <a:sym typeface="Nunito"/>
              </a:rPr>
              <a:t>Our</a:t>
            </a:r>
            <a:r>
              <a:rPr b="1" lang="es" sz="4800">
                <a:solidFill>
                  <a:srgbClr val="062F4F"/>
                </a:solidFill>
                <a:latin typeface="Nunito"/>
                <a:ea typeface="Nunito"/>
                <a:cs typeface="Nunito"/>
                <a:sym typeface="Nunito"/>
              </a:rPr>
              <a:t> Colors</a:t>
            </a:r>
            <a:endParaRPr b="1" sz="4800">
              <a:solidFill>
                <a:srgbClr val="062F4F"/>
              </a:solidFill>
              <a:latin typeface="Nunito"/>
              <a:ea typeface="Nunito"/>
              <a:cs typeface="Nunito"/>
              <a:sym typeface="Nunito"/>
            </a:endParaRPr>
          </a:p>
        </p:txBody>
      </p:sp>
      <p:pic>
        <p:nvPicPr>
          <p:cNvPr id="139" name="Google Shape;139;p20"/>
          <p:cNvPicPr preferRelativeResize="0"/>
          <p:nvPr/>
        </p:nvPicPr>
        <p:blipFill>
          <a:blip r:embed="rId4">
            <a:alphaModFix/>
          </a:blip>
          <a:stretch>
            <a:fillRect/>
          </a:stretch>
        </p:blipFill>
        <p:spPr>
          <a:xfrm>
            <a:off x="152400" y="178077"/>
            <a:ext cx="2061300" cy="743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cxnSp>
        <p:nvCxnSpPr>
          <p:cNvPr id="144" name="Google Shape;144;p21"/>
          <p:cNvCxnSpPr/>
          <p:nvPr/>
        </p:nvCxnSpPr>
        <p:spPr>
          <a:xfrm>
            <a:off x="5442850" y="1997525"/>
            <a:ext cx="0" cy="2743200"/>
          </a:xfrm>
          <a:prstGeom prst="straightConnector1">
            <a:avLst/>
          </a:prstGeom>
          <a:noFill/>
          <a:ln cap="flat" cmpd="sng" w="9525">
            <a:solidFill>
              <a:srgbClr val="E6EAE5"/>
            </a:solidFill>
            <a:prstDash val="solid"/>
            <a:round/>
            <a:headEnd len="med" w="med" type="none"/>
            <a:tailEnd len="med" w="med" type="none"/>
          </a:ln>
        </p:spPr>
      </p:cxnSp>
      <p:cxnSp>
        <p:nvCxnSpPr>
          <p:cNvPr id="145" name="Google Shape;145;p21"/>
          <p:cNvCxnSpPr/>
          <p:nvPr/>
        </p:nvCxnSpPr>
        <p:spPr>
          <a:xfrm>
            <a:off x="3690250" y="1997525"/>
            <a:ext cx="0" cy="2743200"/>
          </a:xfrm>
          <a:prstGeom prst="straightConnector1">
            <a:avLst/>
          </a:prstGeom>
          <a:noFill/>
          <a:ln cap="flat" cmpd="sng" w="9525">
            <a:solidFill>
              <a:srgbClr val="E6EAE5"/>
            </a:solidFill>
            <a:prstDash val="solid"/>
            <a:round/>
            <a:headEnd len="med" w="med" type="none"/>
            <a:tailEnd len="med" w="med" type="none"/>
          </a:ln>
        </p:spPr>
      </p:cxnSp>
      <p:cxnSp>
        <p:nvCxnSpPr>
          <p:cNvPr id="146" name="Google Shape;146;p21"/>
          <p:cNvCxnSpPr/>
          <p:nvPr/>
        </p:nvCxnSpPr>
        <p:spPr>
          <a:xfrm>
            <a:off x="514350" y="2411175"/>
            <a:ext cx="8115300" cy="0"/>
          </a:xfrm>
          <a:prstGeom prst="straightConnector1">
            <a:avLst/>
          </a:prstGeom>
          <a:noFill/>
          <a:ln cap="flat" cmpd="sng" w="9525">
            <a:solidFill>
              <a:srgbClr val="E6EAE5"/>
            </a:solidFill>
            <a:prstDash val="solid"/>
            <a:round/>
            <a:headEnd len="med" w="med" type="none"/>
            <a:tailEnd len="med" w="med" type="none"/>
          </a:ln>
        </p:spPr>
      </p:cxnSp>
      <p:pic>
        <p:nvPicPr>
          <p:cNvPr id="147" name="Google Shape;147;p21"/>
          <p:cNvPicPr preferRelativeResize="0"/>
          <p:nvPr/>
        </p:nvPicPr>
        <p:blipFill rotWithShape="1">
          <a:blip r:embed="rId3">
            <a:alphaModFix/>
          </a:blip>
          <a:srcRect b="50958" l="0" r="0" t="0"/>
          <a:stretch/>
        </p:blipFill>
        <p:spPr>
          <a:xfrm>
            <a:off x="2318750" y="1090694"/>
            <a:ext cx="4506501" cy="1265799"/>
          </a:xfrm>
          <a:prstGeom prst="rect">
            <a:avLst/>
          </a:prstGeom>
          <a:noFill/>
          <a:ln>
            <a:noFill/>
          </a:ln>
          <a:effectLst>
            <a:outerShdw blurRad="128588" rotWithShape="0" algn="bl" dir="5700000" dist="19050">
              <a:srgbClr val="434343">
                <a:alpha val="43000"/>
              </a:srgbClr>
            </a:outerShdw>
          </a:effectLst>
        </p:spPr>
      </p:pic>
      <p:pic>
        <p:nvPicPr>
          <p:cNvPr id="148" name="Google Shape;148;p21"/>
          <p:cNvPicPr preferRelativeResize="0"/>
          <p:nvPr/>
        </p:nvPicPr>
        <p:blipFill>
          <a:blip r:embed="rId4">
            <a:alphaModFix/>
          </a:blip>
          <a:stretch>
            <a:fillRect/>
          </a:stretch>
        </p:blipFill>
        <p:spPr>
          <a:xfrm>
            <a:off x="0" y="0"/>
            <a:ext cx="435175" cy="831050"/>
          </a:xfrm>
          <a:prstGeom prst="rect">
            <a:avLst/>
          </a:prstGeom>
          <a:noFill/>
          <a:ln>
            <a:noFill/>
          </a:ln>
        </p:spPr>
      </p:pic>
      <p:sp>
        <p:nvSpPr>
          <p:cNvPr id="149" name="Google Shape;149;p21"/>
          <p:cNvSpPr txBox="1"/>
          <p:nvPr/>
        </p:nvSpPr>
        <p:spPr>
          <a:xfrm>
            <a:off x="6760650" y="199975"/>
            <a:ext cx="172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rgbClr val="062F4F"/>
                </a:solidFill>
                <a:latin typeface="Nunito"/>
                <a:ea typeface="Nunito"/>
                <a:cs typeface="Nunito"/>
                <a:sym typeface="Nunito"/>
              </a:rPr>
              <a:t>ETHICHUB</a:t>
            </a:r>
            <a:r>
              <a:rPr lang="es" sz="800">
                <a:solidFill>
                  <a:srgbClr val="062F4F"/>
                </a:solidFill>
                <a:latin typeface="Nunito"/>
                <a:ea typeface="Nunito"/>
                <a:cs typeface="Nunito"/>
                <a:sym typeface="Nunito"/>
              </a:rPr>
              <a:t> VISUAL GUIDE </a:t>
            </a:r>
            <a:r>
              <a:rPr b="1" lang="es" sz="800">
                <a:solidFill>
                  <a:srgbClr val="062F4F"/>
                </a:solidFill>
                <a:latin typeface="Nunito"/>
                <a:ea typeface="Nunito"/>
                <a:cs typeface="Nunito"/>
                <a:sym typeface="Nunito"/>
              </a:rPr>
              <a:t>2022</a:t>
            </a:r>
            <a:endParaRPr b="1" sz="800">
              <a:solidFill>
                <a:srgbClr val="062F4F"/>
              </a:solidFill>
              <a:latin typeface="Nunito"/>
              <a:ea typeface="Nunito"/>
              <a:cs typeface="Nunito"/>
              <a:sym typeface="Nunito"/>
            </a:endParaRPr>
          </a:p>
        </p:txBody>
      </p:sp>
      <p:pic>
        <p:nvPicPr>
          <p:cNvPr id="150" name="Google Shape;150;p21"/>
          <p:cNvPicPr preferRelativeResize="0"/>
          <p:nvPr/>
        </p:nvPicPr>
        <p:blipFill rotWithShape="1">
          <a:blip r:embed="rId4">
            <a:alphaModFix/>
          </a:blip>
          <a:srcRect b="0" l="0" r="0" t="27609"/>
          <a:stretch/>
        </p:blipFill>
        <p:spPr>
          <a:xfrm flipH="1">
            <a:off x="8546150" y="199975"/>
            <a:ext cx="430675" cy="601600"/>
          </a:xfrm>
          <a:prstGeom prst="rect">
            <a:avLst/>
          </a:prstGeom>
          <a:noFill/>
          <a:ln>
            <a:noFill/>
          </a:ln>
        </p:spPr>
      </p:pic>
      <p:sp>
        <p:nvSpPr>
          <p:cNvPr id="151" name="Google Shape;151;p21"/>
          <p:cNvSpPr txBox="1"/>
          <p:nvPr>
            <p:ph idx="12" type="sldNum"/>
          </p:nvPr>
        </p:nvSpPr>
        <p:spPr>
          <a:xfrm>
            <a:off x="8509427" y="157075"/>
            <a:ext cx="430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sz="1200">
                <a:solidFill>
                  <a:srgbClr val="062F4F"/>
                </a:solidFill>
                <a:latin typeface="Nunito Black"/>
                <a:ea typeface="Nunito Black"/>
                <a:cs typeface="Nunito Black"/>
                <a:sym typeface="Nunito Black"/>
              </a:rPr>
              <a:t>0</a:t>
            </a:r>
            <a:fld id="{00000000-1234-1234-1234-123412341234}" type="slidenum">
              <a:rPr lang="es" sz="1200">
                <a:solidFill>
                  <a:srgbClr val="062F4F"/>
                </a:solidFill>
                <a:latin typeface="Nunito Black"/>
                <a:ea typeface="Nunito Black"/>
                <a:cs typeface="Nunito Black"/>
                <a:sym typeface="Nunito Black"/>
              </a:rPr>
              <a:t>‹#›</a:t>
            </a:fld>
            <a:endParaRPr sz="1200">
              <a:solidFill>
                <a:srgbClr val="062F4F"/>
              </a:solidFill>
              <a:latin typeface="Nunito Black"/>
              <a:ea typeface="Nunito Black"/>
              <a:cs typeface="Nunito Black"/>
              <a:sym typeface="Nunito Black"/>
            </a:endParaRPr>
          </a:p>
        </p:txBody>
      </p:sp>
      <p:sp>
        <p:nvSpPr>
          <p:cNvPr id="152" name="Google Shape;152;p21"/>
          <p:cNvSpPr txBox="1"/>
          <p:nvPr/>
        </p:nvSpPr>
        <p:spPr>
          <a:xfrm>
            <a:off x="435175" y="107575"/>
            <a:ext cx="4702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62F4F"/>
                </a:solidFill>
                <a:latin typeface="Nunito SemiBold"/>
                <a:ea typeface="Nunito SemiBold"/>
                <a:cs typeface="Nunito SemiBold"/>
                <a:sym typeface="Nunito SemiBold"/>
              </a:rPr>
              <a:t>Colors</a:t>
            </a:r>
            <a:endParaRPr sz="1600">
              <a:solidFill>
                <a:srgbClr val="062F4F"/>
              </a:solidFill>
              <a:latin typeface="Nunito SemiBold"/>
              <a:ea typeface="Nunito SemiBold"/>
              <a:cs typeface="Nunito SemiBold"/>
              <a:sym typeface="Nunito SemiBold"/>
            </a:endParaRPr>
          </a:p>
        </p:txBody>
      </p:sp>
      <p:sp>
        <p:nvSpPr>
          <p:cNvPr id="153" name="Google Shape;153;p21"/>
          <p:cNvSpPr txBox="1"/>
          <p:nvPr/>
        </p:nvSpPr>
        <p:spPr>
          <a:xfrm>
            <a:off x="435175" y="643700"/>
            <a:ext cx="7100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062F4F"/>
                </a:solidFill>
                <a:latin typeface="Nunito"/>
                <a:ea typeface="Nunito"/>
                <a:cs typeface="Nunito"/>
                <a:sym typeface="Nunito"/>
              </a:rPr>
              <a:t>Green and blue as the agriculture, bright as the technology, serious, too, as the economy is.</a:t>
            </a:r>
            <a:endParaRPr sz="1100">
              <a:solidFill>
                <a:srgbClr val="062F4F"/>
              </a:solidFill>
              <a:latin typeface="Nunito"/>
              <a:ea typeface="Nunito"/>
              <a:cs typeface="Nunito"/>
              <a:sym typeface="Nunito"/>
            </a:endParaRPr>
          </a:p>
        </p:txBody>
      </p:sp>
      <p:sp>
        <p:nvSpPr>
          <p:cNvPr id="154" name="Google Shape;154;p21"/>
          <p:cNvSpPr txBox="1"/>
          <p:nvPr/>
        </p:nvSpPr>
        <p:spPr>
          <a:xfrm>
            <a:off x="1552300" y="1136275"/>
            <a:ext cx="129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062F4F"/>
                </a:solidFill>
                <a:latin typeface="Nunito"/>
                <a:ea typeface="Nunito"/>
                <a:cs typeface="Nunito"/>
                <a:sym typeface="Nunito"/>
              </a:rPr>
              <a:t>#87F96E</a:t>
            </a:r>
            <a:endParaRPr b="1" sz="1200">
              <a:solidFill>
                <a:srgbClr val="062F4F"/>
              </a:solidFill>
              <a:latin typeface="Nunito"/>
              <a:ea typeface="Nunito"/>
              <a:cs typeface="Nunito"/>
              <a:sym typeface="Nunito"/>
            </a:endParaRPr>
          </a:p>
        </p:txBody>
      </p:sp>
      <p:sp>
        <p:nvSpPr>
          <p:cNvPr id="155" name="Google Shape;155;p21"/>
          <p:cNvSpPr txBox="1"/>
          <p:nvPr/>
        </p:nvSpPr>
        <p:spPr>
          <a:xfrm>
            <a:off x="6319325" y="1136275"/>
            <a:ext cx="129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062F4F"/>
                </a:solidFill>
                <a:latin typeface="Nunito"/>
                <a:ea typeface="Nunito"/>
                <a:cs typeface="Nunito"/>
                <a:sym typeface="Nunito"/>
              </a:rPr>
              <a:t>#</a:t>
            </a:r>
            <a:r>
              <a:rPr b="1" lang="es" sz="1200">
                <a:solidFill>
                  <a:srgbClr val="062F4F"/>
                </a:solidFill>
                <a:latin typeface="Nunito"/>
                <a:ea typeface="Nunito"/>
                <a:cs typeface="Nunito"/>
                <a:sym typeface="Nunito"/>
              </a:rPr>
              <a:t>062F4F</a:t>
            </a:r>
            <a:endParaRPr b="1" sz="1200">
              <a:solidFill>
                <a:srgbClr val="062F4F"/>
              </a:solidFill>
              <a:latin typeface="Nunito"/>
              <a:ea typeface="Nunito"/>
              <a:cs typeface="Nunito"/>
              <a:sym typeface="Nunito"/>
            </a:endParaRPr>
          </a:p>
        </p:txBody>
      </p:sp>
      <p:sp>
        <p:nvSpPr>
          <p:cNvPr id="156" name="Google Shape;156;p21"/>
          <p:cNvSpPr txBox="1"/>
          <p:nvPr/>
        </p:nvSpPr>
        <p:spPr>
          <a:xfrm>
            <a:off x="3950450" y="3721275"/>
            <a:ext cx="129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062F4F"/>
                </a:solidFill>
                <a:latin typeface="Nunito"/>
                <a:ea typeface="Nunito"/>
                <a:cs typeface="Nunito"/>
                <a:sym typeface="Nunito"/>
              </a:rPr>
              <a:t>#</a:t>
            </a:r>
            <a:r>
              <a:rPr b="1" lang="es" sz="1200">
                <a:solidFill>
                  <a:srgbClr val="062F4F"/>
                </a:solidFill>
                <a:latin typeface="Nunito"/>
                <a:ea typeface="Nunito"/>
                <a:cs typeface="Nunito"/>
                <a:sym typeface="Nunito"/>
              </a:rPr>
              <a:t>74D7DC</a:t>
            </a:r>
            <a:endParaRPr b="1" sz="1200">
              <a:solidFill>
                <a:srgbClr val="062F4F"/>
              </a:solidFill>
              <a:latin typeface="Nunito"/>
              <a:ea typeface="Nunito"/>
              <a:cs typeface="Nunito"/>
              <a:sym typeface="Nunito"/>
            </a:endParaRPr>
          </a:p>
        </p:txBody>
      </p:sp>
      <p:sp>
        <p:nvSpPr>
          <p:cNvPr id="157" name="Google Shape;157;p21"/>
          <p:cNvSpPr txBox="1"/>
          <p:nvPr/>
        </p:nvSpPr>
        <p:spPr>
          <a:xfrm>
            <a:off x="2220550" y="3721275"/>
            <a:ext cx="129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062F4F"/>
                </a:solidFill>
                <a:latin typeface="Nunito"/>
                <a:ea typeface="Nunito"/>
                <a:cs typeface="Nunito"/>
                <a:sym typeface="Nunito"/>
              </a:rPr>
              <a:t>#F9FAF8</a:t>
            </a:r>
            <a:endParaRPr b="1" sz="1200">
              <a:solidFill>
                <a:srgbClr val="062F4F"/>
              </a:solidFill>
              <a:latin typeface="Nunito"/>
              <a:ea typeface="Nunito"/>
              <a:cs typeface="Nunito"/>
              <a:sym typeface="Nunito"/>
            </a:endParaRPr>
          </a:p>
        </p:txBody>
      </p:sp>
      <p:sp>
        <p:nvSpPr>
          <p:cNvPr id="158" name="Google Shape;158;p21"/>
          <p:cNvSpPr txBox="1"/>
          <p:nvPr/>
        </p:nvSpPr>
        <p:spPr>
          <a:xfrm>
            <a:off x="5638650" y="3721275"/>
            <a:ext cx="1296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062F4F"/>
                </a:solidFill>
                <a:latin typeface="Nunito"/>
                <a:ea typeface="Nunito"/>
                <a:cs typeface="Nunito"/>
                <a:sym typeface="Nunito"/>
              </a:rPr>
              <a:t>#E6EAE5</a:t>
            </a:r>
            <a:endParaRPr b="1" sz="1200">
              <a:solidFill>
                <a:srgbClr val="062F4F"/>
              </a:solidFill>
              <a:latin typeface="Nunito"/>
              <a:ea typeface="Nunito"/>
              <a:cs typeface="Nunito"/>
              <a:sym typeface="Nunito"/>
            </a:endParaRPr>
          </a:p>
        </p:txBody>
      </p:sp>
      <p:sp>
        <p:nvSpPr>
          <p:cNvPr id="159" name="Google Shape;159;p21"/>
          <p:cNvSpPr txBox="1"/>
          <p:nvPr/>
        </p:nvSpPr>
        <p:spPr>
          <a:xfrm rot="-5400000">
            <a:off x="136450" y="1459725"/>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PRIMARY</a:t>
            </a:r>
            <a:endParaRPr sz="900">
              <a:solidFill>
                <a:srgbClr val="062F4F"/>
              </a:solidFill>
              <a:latin typeface="Nunito"/>
              <a:ea typeface="Nunito"/>
              <a:cs typeface="Nunito"/>
              <a:sym typeface="Nunito"/>
            </a:endParaRPr>
          </a:p>
        </p:txBody>
      </p:sp>
      <p:sp>
        <p:nvSpPr>
          <p:cNvPr id="160" name="Google Shape;160;p21"/>
          <p:cNvSpPr txBox="1"/>
          <p:nvPr/>
        </p:nvSpPr>
        <p:spPr>
          <a:xfrm rot="-5400000">
            <a:off x="7938775" y="1459725"/>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DARK</a:t>
            </a:r>
            <a:endParaRPr sz="900">
              <a:solidFill>
                <a:srgbClr val="062F4F"/>
              </a:solidFill>
              <a:latin typeface="Nunito"/>
              <a:ea typeface="Nunito"/>
              <a:cs typeface="Nunito"/>
              <a:sym typeface="Nunito"/>
            </a:endParaRPr>
          </a:p>
        </p:txBody>
      </p:sp>
      <p:sp>
        <p:nvSpPr>
          <p:cNvPr id="161" name="Google Shape;161;p21"/>
          <p:cNvSpPr txBox="1"/>
          <p:nvPr/>
        </p:nvSpPr>
        <p:spPr>
          <a:xfrm>
            <a:off x="2274250" y="4579950"/>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LIGHTER</a:t>
            </a:r>
            <a:endParaRPr sz="900">
              <a:solidFill>
                <a:srgbClr val="062F4F"/>
              </a:solidFill>
              <a:latin typeface="Nunito"/>
              <a:ea typeface="Nunito"/>
              <a:cs typeface="Nunito"/>
              <a:sym typeface="Nunito"/>
            </a:endParaRPr>
          </a:p>
        </p:txBody>
      </p:sp>
      <p:sp>
        <p:nvSpPr>
          <p:cNvPr id="162" name="Google Shape;162;p21"/>
          <p:cNvSpPr txBox="1"/>
          <p:nvPr/>
        </p:nvSpPr>
        <p:spPr>
          <a:xfrm>
            <a:off x="5707150" y="4579950"/>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LIGHT</a:t>
            </a:r>
            <a:endParaRPr sz="900">
              <a:solidFill>
                <a:srgbClr val="062F4F"/>
              </a:solidFill>
              <a:latin typeface="Nunito"/>
              <a:ea typeface="Nunito"/>
              <a:cs typeface="Nunito"/>
              <a:sym typeface="Nunito"/>
            </a:endParaRPr>
          </a:p>
        </p:txBody>
      </p:sp>
      <p:sp>
        <p:nvSpPr>
          <p:cNvPr id="163" name="Google Shape;163;p21"/>
          <p:cNvSpPr txBox="1"/>
          <p:nvPr/>
        </p:nvSpPr>
        <p:spPr>
          <a:xfrm>
            <a:off x="1513150" y="1505575"/>
            <a:ext cx="707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rgbClr val="062F4F"/>
                </a:solidFill>
                <a:latin typeface="Nunito"/>
                <a:ea typeface="Nunito"/>
                <a:cs typeface="Nunito"/>
                <a:sym typeface="Nunito"/>
              </a:rPr>
              <a:t>RGB</a:t>
            </a:r>
            <a:endParaRPr b="1" sz="700">
              <a:solidFill>
                <a:srgbClr val="062F4F"/>
              </a:solidFill>
              <a:latin typeface="Nunito"/>
              <a:ea typeface="Nunito"/>
              <a:cs typeface="Nunito"/>
              <a:sym typeface="Nunito"/>
            </a:endParaRPr>
          </a:p>
          <a:p>
            <a:pPr indent="0" lvl="0" marL="0" rtl="0" algn="l">
              <a:spcBef>
                <a:spcPts val="0"/>
              </a:spcBef>
              <a:spcAft>
                <a:spcPts val="0"/>
              </a:spcAft>
              <a:buNone/>
            </a:pPr>
            <a:r>
              <a:t/>
            </a:r>
            <a:endParaRPr b="1" sz="700">
              <a:solidFill>
                <a:srgbClr val="062F4F"/>
              </a:solidFill>
              <a:latin typeface="Nunito"/>
              <a:ea typeface="Nunito"/>
              <a:cs typeface="Nunito"/>
              <a:sym typeface="Nunito"/>
            </a:endParaRPr>
          </a:p>
          <a:p>
            <a:pPr indent="0" lvl="0" marL="0" rtl="0" algn="l">
              <a:spcBef>
                <a:spcPts val="0"/>
              </a:spcBef>
              <a:spcAft>
                <a:spcPts val="0"/>
              </a:spcAft>
              <a:buNone/>
            </a:pPr>
            <a:r>
              <a:rPr b="1" lang="es" sz="700">
                <a:solidFill>
                  <a:srgbClr val="062F4F"/>
                </a:solidFill>
                <a:latin typeface="Nunito"/>
                <a:ea typeface="Nunito"/>
                <a:cs typeface="Nunito"/>
                <a:sym typeface="Nunito"/>
              </a:rPr>
              <a:t>CMYK</a:t>
            </a:r>
            <a:endParaRPr b="1" sz="700">
              <a:solidFill>
                <a:srgbClr val="062F4F"/>
              </a:solidFill>
              <a:latin typeface="Nunito"/>
              <a:ea typeface="Nunito"/>
              <a:cs typeface="Nunito"/>
              <a:sym typeface="Nunito"/>
            </a:endParaRPr>
          </a:p>
          <a:p>
            <a:pPr indent="0" lvl="0" marL="0" rtl="0" algn="l">
              <a:spcBef>
                <a:spcPts val="0"/>
              </a:spcBef>
              <a:spcAft>
                <a:spcPts val="0"/>
              </a:spcAft>
              <a:buNone/>
            </a:pPr>
            <a:r>
              <a:t/>
            </a:r>
            <a:endParaRPr b="1" sz="700">
              <a:solidFill>
                <a:srgbClr val="062F4F"/>
              </a:solidFill>
              <a:latin typeface="Nunito"/>
              <a:ea typeface="Nunito"/>
              <a:cs typeface="Nunito"/>
              <a:sym typeface="Nunito"/>
            </a:endParaRPr>
          </a:p>
          <a:p>
            <a:pPr indent="0" lvl="0" marL="0" rtl="0" algn="l">
              <a:spcBef>
                <a:spcPts val="0"/>
              </a:spcBef>
              <a:spcAft>
                <a:spcPts val="0"/>
              </a:spcAft>
              <a:buNone/>
            </a:pPr>
            <a:r>
              <a:rPr b="1" lang="es" sz="700">
                <a:solidFill>
                  <a:srgbClr val="062F4F"/>
                </a:solidFill>
                <a:latin typeface="Nunito"/>
                <a:ea typeface="Nunito"/>
                <a:cs typeface="Nunito"/>
                <a:sym typeface="Nunito"/>
              </a:rPr>
              <a:t>PANTONE</a:t>
            </a:r>
            <a:endParaRPr b="1" sz="700">
              <a:solidFill>
                <a:srgbClr val="062F4F"/>
              </a:solidFill>
              <a:latin typeface="Nunito"/>
              <a:ea typeface="Nunito"/>
              <a:cs typeface="Nunito"/>
              <a:sym typeface="Nunito"/>
            </a:endParaRPr>
          </a:p>
        </p:txBody>
      </p:sp>
      <p:sp>
        <p:nvSpPr>
          <p:cNvPr id="164" name="Google Shape;164;p21"/>
          <p:cNvSpPr txBox="1"/>
          <p:nvPr/>
        </p:nvSpPr>
        <p:spPr>
          <a:xfrm>
            <a:off x="2220550" y="1505575"/>
            <a:ext cx="707400" cy="723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700">
                <a:solidFill>
                  <a:srgbClr val="062F4F"/>
                </a:solidFill>
                <a:latin typeface="Nunito"/>
                <a:ea typeface="Nunito"/>
                <a:cs typeface="Nunito"/>
                <a:sym typeface="Nunito"/>
              </a:rPr>
              <a:t>135,249,110</a:t>
            </a:r>
            <a:endParaRPr sz="700">
              <a:solidFill>
                <a:srgbClr val="062F4F"/>
              </a:solidFill>
              <a:latin typeface="Nunito"/>
              <a:ea typeface="Nunito"/>
              <a:cs typeface="Nunito"/>
              <a:sym typeface="Nunito"/>
            </a:endParaRPr>
          </a:p>
          <a:p>
            <a:pPr indent="0" lvl="0" marL="0" rtl="0" algn="r">
              <a:spcBef>
                <a:spcPts val="0"/>
              </a:spcBef>
              <a:spcAft>
                <a:spcPts val="0"/>
              </a:spcAft>
              <a:buNone/>
            </a:pPr>
            <a:r>
              <a:t/>
            </a:r>
            <a:endParaRPr sz="700">
              <a:solidFill>
                <a:srgbClr val="062F4F"/>
              </a:solidFill>
              <a:latin typeface="Nunito"/>
              <a:ea typeface="Nunito"/>
              <a:cs typeface="Nunito"/>
              <a:sym typeface="Nunito"/>
            </a:endParaRPr>
          </a:p>
          <a:p>
            <a:pPr indent="0" lvl="0" marL="0" rtl="0" algn="r">
              <a:spcBef>
                <a:spcPts val="0"/>
              </a:spcBef>
              <a:spcAft>
                <a:spcPts val="0"/>
              </a:spcAft>
              <a:buNone/>
            </a:pPr>
            <a:r>
              <a:rPr lang="es" sz="700">
                <a:solidFill>
                  <a:srgbClr val="062F4F"/>
                </a:solidFill>
                <a:latin typeface="Nunito"/>
                <a:ea typeface="Nunito"/>
                <a:cs typeface="Nunito"/>
                <a:sym typeface="Nunito"/>
              </a:rPr>
              <a:t>60, 0,100,0</a:t>
            </a:r>
            <a:endParaRPr sz="700">
              <a:solidFill>
                <a:srgbClr val="062F4F"/>
              </a:solidFill>
              <a:latin typeface="Nunito"/>
              <a:ea typeface="Nunito"/>
              <a:cs typeface="Nunito"/>
              <a:sym typeface="Nunito"/>
            </a:endParaRPr>
          </a:p>
          <a:p>
            <a:pPr indent="0" lvl="0" marL="0" rtl="0" algn="r">
              <a:spcBef>
                <a:spcPts val="0"/>
              </a:spcBef>
              <a:spcAft>
                <a:spcPts val="0"/>
              </a:spcAft>
              <a:buNone/>
            </a:pPr>
            <a:r>
              <a:t/>
            </a:r>
            <a:endParaRPr sz="700">
              <a:solidFill>
                <a:srgbClr val="062F4F"/>
              </a:solidFill>
              <a:latin typeface="Nunito"/>
              <a:ea typeface="Nunito"/>
              <a:cs typeface="Nunito"/>
              <a:sym typeface="Nunito"/>
            </a:endParaRPr>
          </a:p>
          <a:p>
            <a:pPr indent="0" lvl="0" marL="0" rtl="0" algn="r">
              <a:spcBef>
                <a:spcPts val="0"/>
              </a:spcBef>
              <a:spcAft>
                <a:spcPts val="0"/>
              </a:spcAft>
              <a:buNone/>
            </a:pPr>
            <a:r>
              <a:rPr lang="es" sz="700">
                <a:solidFill>
                  <a:srgbClr val="062F4F"/>
                </a:solidFill>
                <a:latin typeface="Nunito"/>
                <a:ea typeface="Nunito"/>
                <a:cs typeface="Nunito"/>
                <a:sym typeface="Nunito"/>
              </a:rPr>
              <a:t>7487 C</a:t>
            </a:r>
            <a:endParaRPr sz="700">
              <a:solidFill>
                <a:srgbClr val="062F4F"/>
              </a:solidFill>
              <a:latin typeface="Nunito"/>
              <a:ea typeface="Nunito"/>
              <a:cs typeface="Nunito"/>
              <a:sym typeface="Nunito"/>
            </a:endParaRPr>
          </a:p>
        </p:txBody>
      </p:sp>
      <p:sp>
        <p:nvSpPr>
          <p:cNvPr id="165" name="Google Shape;165;p21"/>
          <p:cNvSpPr txBox="1"/>
          <p:nvPr/>
        </p:nvSpPr>
        <p:spPr>
          <a:xfrm>
            <a:off x="6260375" y="1505575"/>
            <a:ext cx="707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rgbClr val="062F4F"/>
                </a:solidFill>
                <a:latin typeface="Nunito"/>
                <a:ea typeface="Nunito"/>
                <a:cs typeface="Nunito"/>
                <a:sym typeface="Nunito"/>
              </a:rPr>
              <a:t>RGB</a:t>
            </a:r>
            <a:endParaRPr b="1" sz="700">
              <a:solidFill>
                <a:srgbClr val="062F4F"/>
              </a:solidFill>
              <a:latin typeface="Nunito"/>
              <a:ea typeface="Nunito"/>
              <a:cs typeface="Nunito"/>
              <a:sym typeface="Nunito"/>
            </a:endParaRPr>
          </a:p>
          <a:p>
            <a:pPr indent="0" lvl="0" marL="0" rtl="0" algn="l">
              <a:spcBef>
                <a:spcPts val="0"/>
              </a:spcBef>
              <a:spcAft>
                <a:spcPts val="0"/>
              </a:spcAft>
              <a:buNone/>
            </a:pPr>
            <a:r>
              <a:t/>
            </a:r>
            <a:endParaRPr b="1" sz="700">
              <a:solidFill>
                <a:srgbClr val="062F4F"/>
              </a:solidFill>
              <a:latin typeface="Nunito"/>
              <a:ea typeface="Nunito"/>
              <a:cs typeface="Nunito"/>
              <a:sym typeface="Nunito"/>
            </a:endParaRPr>
          </a:p>
          <a:p>
            <a:pPr indent="0" lvl="0" marL="0" rtl="0" algn="l">
              <a:spcBef>
                <a:spcPts val="0"/>
              </a:spcBef>
              <a:spcAft>
                <a:spcPts val="0"/>
              </a:spcAft>
              <a:buNone/>
            </a:pPr>
            <a:r>
              <a:rPr b="1" lang="es" sz="700">
                <a:solidFill>
                  <a:srgbClr val="062F4F"/>
                </a:solidFill>
                <a:latin typeface="Nunito"/>
                <a:ea typeface="Nunito"/>
                <a:cs typeface="Nunito"/>
                <a:sym typeface="Nunito"/>
              </a:rPr>
              <a:t>CMYK</a:t>
            </a:r>
            <a:endParaRPr b="1" sz="700">
              <a:solidFill>
                <a:srgbClr val="062F4F"/>
              </a:solidFill>
              <a:latin typeface="Nunito"/>
              <a:ea typeface="Nunito"/>
              <a:cs typeface="Nunito"/>
              <a:sym typeface="Nunito"/>
            </a:endParaRPr>
          </a:p>
          <a:p>
            <a:pPr indent="0" lvl="0" marL="0" rtl="0" algn="l">
              <a:spcBef>
                <a:spcPts val="0"/>
              </a:spcBef>
              <a:spcAft>
                <a:spcPts val="0"/>
              </a:spcAft>
              <a:buNone/>
            </a:pPr>
            <a:r>
              <a:t/>
            </a:r>
            <a:endParaRPr b="1" sz="700">
              <a:solidFill>
                <a:srgbClr val="062F4F"/>
              </a:solidFill>
              <a:latin typeface="Nunito"/>
              <a:ea typeface="Nunito"/>
              <a:cs typeface="Nunito"/>
              <a:sym typeface="Nunito"/>
            </a:endParaRPr>
          </a:p>
          <a:p>
            <a:pPr indent="0" lvl="0" marL="0" rtl="0" algn="l">
              <a:spcBef>
                <a:spcPts val="0"/>
              </a:spcBef>
              <a:spcAft>
                <a:spcPts val="0"/>
              </a:spcAft>
              <a:buNone/>
            </a:pPr>
            <a:r>
              <a:rPr b="1" lang="es" sz="700">
                <a:solidFill>
                  <a:srgbClr val="062F4F"/>
                </a:solidFill>
                <a:latin typeface="Nunito"/>
                <a:ea typeface="Nunito"/>
                <a:cs typeface="Nunito"/>
                <a:sym typeface="Nunito"/>
              </a:rPr>
              <a:t>PANTONE</a:t>
            </a:r>
            <a:endParaRPr b="1" sz="700">
              <a:solidFill>
                <a:srgbClr val="062F4F"/>
              </a:solidFill>
              <a:latin typeface="Nunito"/>
              <a:ea typeface="Nunito"/>
              <a:cs typeface="Nunito"/>
              <a:sym typeface="Nunito"/>
            </a:endParaRPr>
          </a:p>
        </p:txBody>
      </p:sp>
      <p:sp>
        <p:nvSpPr>
          <p:cNvPr id="166" name="Google Shape;166;p21"/>
          <p:cNvSpPr txBox="1"/>
          <p:nvPr/>
        </p:nvSpPr>
        <p:spPr>
          <a:xfrm>
            <a:off x="6967775" y="1505575"/>
            <a:ext cx="707400" cy="723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700">
                <a:solidFill>
                  <a:srgbClr val="062F4F"/>
                </a:solidFill>
                <a:latin typeface="Nunito"/>
                <a:ea typeface="Nunito"/>
                <a:cs typeface="Nunito"/>
                <a:sym typeface="Nunito"/>
              </a:rPr>
              <a:t>6,47,79</a:t>
            </a:r>
            <a:endParaRPr sz="700">
              <a:solidFill>
                <a:srgbClr val="062F4F"/>
              </a:solidFill>
              <a:latin typeface="Nunito"/>
              <a:ea typeface="Nunito"/>
              <a:cs typeface="Nunito"/>
              <a:sym typeface="Nunito"/>
            </a:endParaRPr>
          </a:p>
          <a:p>
            <a:pPr indent="0" lvl="0" marL="0" rtl="0" algn="r">
              <a:spcBef>
                <a:spcPts val="0"/>
              </a:spcBef>
              <a:spcAft>
                <a:spcPts val="0"/>
              </a:spcAft>
              <a:buNone/>
            </a:pPr>
            <a:r>
              <a:t/>
            </a:r>
            <a:endParaRPr sz="700">
              <a:solidFill>
                <a:srgbClr val="062F4F"/>
              </a:solidFill>
              <a:latin typeface="Nunito"/>
              <a:ea typeface="Nunito"/>
              <a:cs typeface="Nunito"/>
              <a:sym typeface="Nunito"/>
            </a:endParaRPr>
          </a:p>
          <a:p>
            <a:pPr indent="0" lvl="0" marL="0" rtl="0" algn="r">
              <a:spcBef>
                <a:spcPts val="0"/>
              </a:spcBef>
              <a:spcAft>
                <a:spcPts val="0"/>
              </a:spcAft>
              <a:buNone/>
            </a:pPr>
            <a:r>
              <a:rPr lang="es" sz="700">
                <a:solidFill>
                  <a:srgbClr val="062F4F"/>
                </a:solidFill>
                <a:latin typeface="Nunito"/>
                <a:ea typeface="Nunito"/>
                <a:cs typeface="Nunito"/>
                <a:sym typeface="Nunito"/>
              </a:rPr>
              <a:t>92, 41, 0, 69</a:t>
            </a:r>
            <a:endParaRPr sz="700">
              <a:solidFill>
                <a:srgbClr val="062F4F"/>
              </a:solidFill>
              <a:latin typeface="Nunito"/>
              <a:ea typeface="Nunito"/>
              <a:cs typeface="Nunito"/>
              <a:sym typeface="Nunito"/>
            </a:endParaRPr>
          </a:p>
          <a:p>
            <a:pPr indent="0" lvl="0" marL="0" rtl="0" algn="r">
              <a:spcBef>
                <a:spcPts val="0"/>
              </a:spcBef>
              <a:spcAft>
                <a:spcPts val="0"/>
              </a:spcAft>
              <a:buNone/>
            </a:pPr>
            <a:r>
              <a:t/>
            </a:r>
            <a:endParaRPr sz="700">
              <a:solidFill>
                <a:srgbClr val="062F4F"/>
              </a:solidFill>
              <a:latin typeface="Nunito"/>
              <a:ea typeface="Nunito"/>
              <a:cs typeface="Nunito"/>
              <a:sym typeface="Nunito"/>
            </a:endParaRPr>
          </a:p>
          <a:p>
            <a:pPr indent="0" lvl="0" marL="0" rtl="0" algn="r">
              <a:spcBef>
                <a:spcPts val="0"/>
              </a:spcBef>
              <a:spcAft>
                <a:spcPts val="0"/>
              </a:spcAft>
              <a:buNone/>
            </a:pPr>
            <a:r>
              <a:rPr lang="es" sz="700">
                <a:solidFill>
                  <a:srgbClr val="062F4F"/>
                </a:solidFill>
                <a:latin typeface="Nunito"/>
                <a:ea typeface="Nunito"/>
                <a:cs typeface="Nunito"/>
                <a:sym typeface="Nunito"/>
              </a:rPr>
              <a:t>289 C</a:t>
            </a:r>
            <a:endParaRPr sz="700">
              <a:solidFill>
                <a:srgbClr val="062F4F"/>
              </a:solidFill>
              <a:latin typeface="Nunito"/>
              <a:ea typeface="Nunito"/>
              <a:cs typeface="Nunito"/>
              <a:sym typeface="Nunito"/>
            </a:endParaRPr>
          </a:p>
        </p:txBody>
      </p:sp>
      <p:pic>
        <p:nvPicPr>
          <p:cNvPr id="167" name="Google Shape;167;p21"/>
          <p:cNvPicPr preferRelativeResize="0"/>
          <p:nvPr/>
        </p:nvPicPr>
        <p:blipFill rotWithShape="1">
          <a:blip r:embed="rId3">
            <a:alphaModFix/>
          </a:blip>
          <a:srcRect b="0" l="32427" r="0" t="50958"/>
          <a:stretch/>
        </p:blipFill>
        <p:spPr>
          <a:xfrm>
            <a:off x="3780075" y="2406000"/>
            <a:ext cx="3045176" cy="1265799"/>
          </a:xfrm>
          <a:prstGeom prst="rect">
            <a:avLst/>
          </a:prstGeom>
          <a:noFill/>
          <a:ln>
            <a:noFill/>
          </a:ln>
          <a:effectLst>
            <a:outerShdw blurRad="128588" rotWithShape="0" algn="bl" dir="5700000" dist="19050">
              <a:srgbClr val="434343">
                <a:alpha val="43000"/>
              </a:srgbClr>
            </a:outerShdw>
          </a:effectLst>
        </p:spPr>
      </p:pic>
      <p:sp>
        <p:nvSpPr>
          <p:cNvPr id="168" name="Google Shape;168;p21"/>
          <p:cNvSpPr txBox="1"/>
          <p:nvPr/>
        </p:nvSpPr>
        <p:spPr>
          <a:xfrm>
            <a:off x="2144350" y="4090575"/>
            <a:ext cx="70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rgbClr val="062F4F"/>
                </a:solidFill>
                <a:latin typeface="Nunito"/>
                <a:ea typeface="Nunito"/>
                <a:cs typeface="Nunito"/>
                <a:sym typeface="Nunito"/>
              </a:rPr>
              <a:t>RGB</a:t>
            </a:r>
            <a:endParaRPr b="1" sz="700">
              <a:solidFill>
                <a:srgbClr val="062F4F"/>
              </a:solidFill>
              <a:latin typeface="Nunito"/>
              <a:ea typeface="Nunito"/>
              <a:cs typeface="Nunito"/>
              <a:sym typeface="Nunito"/>
            </a:endParaRPr>
          </a:p>
          <a:p>
            <a:pPr indent="0" lvl="0" marL="0" rtl="0" algn="l">
              <a:spcBef>
                <a:spcPts val="0"/>
              </a:spcBef>
              <a:spcAft>
                <a:spcPts val="0"/>
              </a:spcAft>
              <a:buNone/>
            </a:pPr>
            <a:r>
              <a:t/>
            </a:r>
            <a:endParaRPr b="1" sz="700">
              <a:solidFill>
                <a:srgbClr val="062F4F"/>
              </a:solidFill>
              <a:latin typeface="Nunito"/>
              <a:ea typeface="Nunito"/>
              <a:cs typeface="Nunito"/>
              <a:sym typeface="Nunito"/>
            </a:endParaRPr>
          </a:p>
        </p:txBody>
      </p:sp>
      <p:sp>
        <p:nvSpPr>
          <p:cNvPr id="169" name="Google Shape;169;p21"/>
          <p:cNvSpPr txBox="1"/>
          <p:nvPr/>
        </p:nvSpPr>
        <p:spPr>
          <a:xfrm>
            <a:off x="2851750" y="4090575"/>
            <a:ext cx="7074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700">
                <a:solidFill>
                  <a:srgbClr val="062F4F"/>
                </a:solidFill>
                <a:latin typeface="Nunito"/>
                <a:ea typeface="Nunito"/>
                <a:cs typeface="Nunito"/>
                <a:sym typeface="Nunito"/>
              </a:rPr>
              <a:t>249,250,248</a:t>
            </a:r>
            <a:endParaRPr sz="700">
              <a:solidFill>
                <a:srgbClr val="062F4F"/>
              </a:solidFill>
              <a:latin typeface="Nunito"/>
              <a:ea typeface="Nunito"/>
              <a:cs typeface="Nunito"/>
              <a:sym typeface="Nunito"/>
            </a:endParaRPr>
          </a:p>
          <a:p>
            <a:pPr indent="0" lvl="0" marL="0" rtl="0" algn="r">
              <a:spcBef>
                <a:spcPts val="0"/>
              </a:spcBef>
              <a:spcAft>
                <a:spcPts val="0"/>
              </a:spcAft>
              <a:buNone/>
            </a:pPr>
            <a:r>
              <a:t/>
            </a:r>
            <a:endParaRPr sz="700">
              <a:solidFill>
                <a:srgbClr val="062F4F"/>
              </a:solidFill>
              <a:latin typeface="Nunito"/>
              <a:ea typeface="Nunito"/>
              <a:cs typeface="Nunito"/>
              <a:sym typeface="Nunito"/>
            </a:endParaRPr>
          </a:p>
          <a:p>
            <a:pPr indent="0" lvl="0" marL="0" rtl="0" algn="r">
              <a:spcBef>
                <a:spcPts val="0"/>
              </a:spcBef>
              <a:spcAft>
                <a:spcPts val="0"/>
              </a:spcAft>
              <a:buNone/>
            </a:pPr>
            <a:r>
              <a:t/>
            </a:r>
            <a:endParaRPr sz="700">
              <a:solidFill>
                <a:srgbClr val="062F4F"/>
              </a:solidFill>
              <a:latin typeface="Nunito"/>
              <a:ea typeface="Nunito"/>
              <a:cs typeface="Nunito"/>
              <a:sym typeface="Nunito"/>
            </a:endParaRPr>
          </a:p>
        </p:txBody>
      </p:sp>
      <p:sp>
        <p:nvSpPr>
          <p:cNvPr id="170" name="Google Shape;170;p21"/>
          <p:cNvSpPr txBox="1"/>
          <p:nvPr/>
        </p:nvSpPr>
        <p:spPr>
          <a:xfrm>
            <a:off x="3859150" y="4090575"/>
            <a:ext cx="707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rgbClr val="062F4F"/>
                </a:solidFill>
                <a:latin typeface="Nunito"/>
                <a:ea typeface="Nunito"/>
                <a:cs typeface="Nunito"/>
                <a:sym typeface="Nunito"/>
              </a:rPr>
              <a:t>RGB</a:t>
            </a:r>
            <a:endParaRPr b="1" sz="700">
              <a:solidFill>
                <a:srgbClr val="062F4F"/>
              </a:solidFill>
              <a:latin typeface="Nunito"/>
              <a:ea typeface="Nunito"/>
              <a:cs typeface="Nunito"/>
              <a:sym typeface="Nunito"/>
            </a:endParaRPr>
          </a:p>
          <a:p>
            <a:pPr indent="0" lvl="0" marL="0" rtl="0" algn="l">
              <a:spcBef>
                <a:spcPts val="0"/>
              </a:spcBef>
              <a:spcAft>
                <a:spcPts val="0"/>
              </a:spcAft>
              <a:buNone/>
            </a:pPr>
            <a:r>
              <a:t/>
            </a:r>
            <a:endParaRPr b="1" sz="700">
              <a:solidFill>
                <a:srgbClr val="062F4F"/>
              </a:solidFill>
              <a:latin typeface="Nunito"/>
              <a:ea typeface="Nunito"/>
              <a:cs typeface="Nunito"/>
              <a:sym typeface="Nunito"/>
            </a:endParaRPr>
          </a:p>
          <a:p>
            <a:pPr indent="0" lvl="0" marL="0" rtl="0" algn="l">
              <a:spcBef>
                <a:spcPts val="0"/>
              </a:spcBef>
              <a:spcAft>
                <a:spcPts val="0"/>
              </a:spcAft>
              <a:buNone/>
            </a:pPr>
            <a:r>
              <a:rPr b="1" lang="es" sz="700">
                <a:solidFill>
                  <a:srgbClr val="062F4F"/>
                </a:solidFill>
                <a:latin typeface="Nunito"/>
                <a:ea typeface="Nunito"/>
                <a:cs typeface="Nunito"/>
                <a:sym typeface="Nunito"/>
              </a:rPr>
              <a:t>CMYK</a:t>
            </a:r>
            <a:endParaRPr b="1" sz="700">
              <a:solidFill>
                <a:srgbClr val="062F4F"/>
              </a:solidFill>
              <a:latin typeface="Nunito"/>
              <a:ea typeface="Nunito"/>
              <a:cs typeface="Nunito"/>
              <a:sym typeface="Nunito"/>
            </a:endParaRPr>
          </a:p>
        </p:txBody>
      </p:sp>
      <p:sp>
        <p:nvSpPr>
          <p:cNvPr id="171" name="Google Shape;171;p21"/>
          <p:cNvSpPr txBox="1"/>
          <p:nvPr/>
        </p:nvSpPr>
        <p:spPr>
          <a:xfrm>
            <a:off x="4566550" y="4090575"/>
            <a:ext cx="7074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700">
                <a:solidFill>
                  <a:srgbClr val="062F4F"/>
                </a:solidFill>
                <a:latin typeface="Nunito"/>
                <a:ea typeface="Nunito"/>
                <a:cs typeface="Nunito"/>
                <a:sym typeface="Nunito"/>
              </a:rPr>
              <a:t>116,215,220</a:t>
            </a:r>
            <a:endParaRPr sz="700">
              <a:solidFill>
                <a:srgbClr val="062F4F"/>
              </a:solidFill>
              <a:latin typeface="Nunito"/>
              <a:ea typeface="Nunito"/>
              <a:cs typeface="Nunito"/>
              <a:sym typeface="Nunito"/>
            </a:endParaRPr>
          </a:p>
          <a:p>
            <a:pPr indent="0" lvl="0" marL="0" rtl="0" algn="r">
              <a:spcBef>
                <a:spcPts val="0"/>
              </a:spcBef>
              <a:spcAft>
                <a:spcPts val="0"/>
              </a:spcAft>
              <a:buNone/>
            </a:pPr>
            <a:r>
              <a:t/>
            </a:r>
            <a:endParaRPr sz="700">
              <a:solidFill>
                <a:srgbClr val="062F4F"/>
              </a:solidFill>
              <a:latin typeface="Nunito"/>
              <a:ea typeface="Nunito"/>
              <a:cs typeface="Nunito"/>
              <a:sym typeface="Nunito"/>
            </a:endParaRPr>
          </a:p>
          <a:p>
            <a:pPr indent="0" lvl="0" marL="0" rtl="0" algn="r">
              <a:spcBef>
                <a:spcPts val="0"/>
              </a:spcBef>
              <a:spcAft>
                <a:spcPts val="0"/>
              </a:spcAft>
              <a:buNone/>
            </a:pPr>
            <a:r>
              <a:rPr lang="es" sz="700">
                <a:solidFill>
                  <a:srgbClr val="062F4F"/>
                </a:solidFill>
                <a:latin typeface="Nunito"/>
                <a:ea typeface="Nunito"/>
                <a:cs typeface="Nunito"/>
                <a:sym typeface="Nunito"/>
              </a:rPr>
              <a:t>50</a:t>
            </a:r>
            <a:r>
              <a:rPr lang="es" sz="700">
                <a:solidFill>
                  <a:srgbClr val="062F4F"/>
                </a:solidFill>
                <a:latin typeface="Nunito"/>
                <a:ea typeface="Nunito"/>
                <a:cs typeface="Nunito"/>
                <a:sym typeface="Nunito"/>
              </a:rPr>
              <a:t>, </a:t>
            </a:r>
            <a:r>
              <a:rPr lang="es" sz="700">
                <a:solidFill>
                  <a:srgbClr val="062F4F"/>
                </a:solidFill>
                <a:latin typeface="Nunito"/>
                <a:ea typeface="Nunito"/>
                <a:cs typeface="Nunito"/>
                <a:sym typeface="Nunito"/>
              </a:rPr>
              <a:t>0</a:t>
            </a:r>
            <a:r>
              <a:rPr lang="es" sz="700">
                <a:solidFill>
                  <a:srgbClr val="062F4F"/>
                </a:solidFill>
                <a:latin typeface="Nunito"/>
                <a:ea typeface="Nunito"/>
                <a:cs typeface="Nunito"/>
                <a:sym typeface="Nunito"/>
              </a:rPr>
              <a:t>, 20, 0</a:t>
            </a:r>
            <a:endParaRPr sz="700">
              <a:solidFill>
                <a:srgbClr val="062F4F"/>
              </a:solidFill>
              <a:latin typeface="Nunito"/>
              <a:ea typeface="Nunito"/>
              <a:cs typeface="Nunito"/>
              <a:sym typeface="Nunito"/>
            </a:endParaRPr>
          </a:p>
        </p:txBody>
      </p:sp>
      <p:sp>
        <p:nvSpPr>
          <p:cNvPr id="172" name="Google Shape;172;p21"/>
          <p:cNvSpPr txBox="1"/>
          <p:nvPr/>
        </p:nvSpPr>
        <p:spPr>
          <a:xfrm>
            <a:off x="5611750" y="4090575"/>
            <a:ext cx="707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700">
                <a:solidFill>
                  <a:srgbClr val="062F4F"/>
                </a:solidFill>
                <a:latin typeface="Nunito"/>
                <a:ea typeface="Nunito"/>
                <a:cs typeface="Nunito"/>
                <a:sym typeface="Nunito"/>
              </a:rPr>
              <a:t>RGB</a:t>
            </a:r>
            <a:endParaRPr b="1" sz="700">
              <a:solidFill>
                <a:srgbClr val="062F4F"/>
              </a:solidFill>
              <a:latin typeface="Nunito"/>
              <a:ea typeface="Nunito"/>
              <a:cs typeface="Nunito"/>
              <a:sym typeface="Nunito"/>
            </a:endParaRPr>
          </a:p>
          <a:p>
            <a:pPr indent="0" lvl="0" marL="0" rtl="0" algn="l">
              <a:spcBef>
                <a:spcPts val="0"/>
              </a:spcBef>
              <a:spcAft>
                <a:spcPts val="0"/>
              </a:spcAft>
              <a:buNone/>
            </a:pPr>
            <a:r>
              <a:t/>
            </a:r>
            <a:endParaRPr b="1" sz="700">
              <a:solidFill>
                <a:srgbClr val="062F4F"/>
              </a:solidFill>
              <a:latin typeface="Nunito"/>
              <a:ea typeface="Nunito"/>
              <a:cs typeface="Nunito"/>
              <a:sym typeface="Nunito"/>
            </a:endParaRPr>
          </a:p>
          <a:p>
            <a:pPr indent="0" lvl="0" marL="0" rtl="0" algn="l">
              <a:spcBef>
                <a:spcPts val="0"/>
              </a:spcBef>
              <a:spcAft>
                <a:spcPts val="0"/>
              </a:spcAft>
              <a:buNone/>
            </a:pPr>
            <a:r>
              <a:rPr b="1" lang="es" sz="700">
                <a:solidFill>
                  <a:srgbClr val="062F4F"/>
                </a:solidFill>
                <a:latin typeface="Nunito"/>
                <a:ea typeface="Nunito"/>
                <a:cs typeface="Nunito"/>
                <a:sym typeface="Nunito"/>
              </a:rPr>
              <a:t>CMYK</a:t>
            </a:r>
            <a:endParaRPr b="1" sz="700">
              <a:solidFill>
                <a:srgbClr val="062F4F"/>
              </a:solidFill>
              <a:latin typeface="Nunito"/>
              <a:ea typeface="Nunito"/>
              <a:cs typeface="Nunito"/>
              <a:sym typeface="Nunito"/>
            </a:endParaRPr>
          </a:p>
        </p:txBody>
      </p:sp>
      <p:sp>
        <p:nvSpPr>
          <p:cNvPr id="173" name="Google Shape;173;p21"/>
          <p:cNvSpPr txBox="1"/>
          <p:nvPr/>
        </p:nvSpPr>
        <p:spPr>
          <a:xfrm>
            <a:off x="6319150" y="4090575"/>
            <a:ext cx="707400" cy="507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700">
                <a:solidFill>
                  <a:srgbClr val="062F4F"/>
                </a:solidFill>
                <a:latin typeface="Nunito"/>
                <a:ea typeface="Nunito"/>
                <a:cs typeface="Nunito"/>
                <a:sym typeface="Nunito"/>
              </a:rPr>
              <a:t>230,234,229</a:t>
            </a:r>
            <a:endParaRPr sz="700">
              <a:solidFill>
                <a:srgbClr val="062F4F"/>
              </a:solidFill>
              <a:latin typeface="Nunito"/>
              <a:ea typeface="Nunito"/>
              <a:cs typeface="Nunito"/>
              <a:sym typeface="Nunito"/>
            </a:endParaRPr>
          </a:p>
          <a:p>
            <a:pPr indent="0" lvl="0" marL="0" rtl="0" algn="r">
              <a:spcBef>
                <a:spcPts val="0"/>
              </a:spcBef>
              <a:spcAft>
                <a:spcPts val="0"/>
              </a:spcAft>
              <a:buNone/>
            </a:pPr>
            <a:r>
              <a:t/>
            </a:r>
            <a:endParaRPr sz="700">
              <a:solidFill>
                <a:srgbClr val="062F4F"/>
              </a:solidFill>
              <a:latin typeface="Nunito"/>
              <a:ea typeface="Nunito"/>
              <a:cs typeface="Nunito"/>
              <a:sym typeface="Nunito"/>
            </a:endParaRPr>
          </a:p>
          <a:p>
            <a:pPr indent="0" lvl="0" marL="0" rtl="0" algn="r">
              <a:spcBef>
                <a:spcPts val="0"/>
              </a:spcBef>
              <a:spcAft>
                <a:spcPts val="0"/>
              </a:spcAft>
              <a:buNone/>
            </a:pPr>
            <a:r>
              <a:rPr lang="es" sz="700">
                <a:solidFill>
                  <a:srgbClr val="062F4F"/>
                </a:solidFill>
                <a:latin typeface="Nunito"/>
                <a:ea typeface="Nunito"/>
                <a:cs typeface="Nunito"/>
                <a:sym typeface="Nunito"/>
              </a:rPr>
              <a:t>2, 0, 2, 8</a:t>
            </a:r>
            <a:endParaRPr sz="700">
              <a:solidFill>
                <a:srgbClr val="062F4F"/>
              </a:solidFill>
              <a:latin typeface="Nunito"/>
              <a:ea typeface="Nunito"/>
              <a:cs typeface="Nunito"/>
              <a:sym typeface="Nunito"/>
            </a:endParaRPr>
          </a:p>
        </p:txBody>
      </p:sp>
      <p:sp>
        <p:nvSpPr>
          <p:cNvPr id="174" name="Google Shape;174;p21"/>
          <p:cNvSpPr txBox="1"/>
          <p:nvPr/>
        </p:nvSpPr>
        <p:spPr>
          <a:xfrm>
            <a:off x="3990700" y="4579950"/>
            <a:ext cx="1189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900">
                <a:solidFill>
                  <a:srgbClr val="062F4F"/>
                </a:solidFill>
                <a:latin typeface="Nunito"/>
                <a:ea typeface="Nunito"/>
                <a:cs typeface="Nunito"/>
                <a:sym typeface="Nunito"/>
              </a:rPr>
              <a:t>SECONDARY</a:t>
            </a:r>
            <a:endParaRPr sz="900">
              <a:solidFill>
                <a:srgbClr val="062F4F"/>
              </a:solidFill>
              <a:latin typeface="Nunito"/>
              <a:ea typeface="Nunito"/>
              <a:cs typeface="Nunito"/>
              <a:sym typeface="Nunito"/>
            </a:endParaRPr>
          </a:p>
        </p:txBody>
      </p:sp>
      <p:pic>
        <p:nvPicPr>
          <p:cNvPr id="175" name="Google Shape;175;p21"/>
          <p:cNvPicPr preferRelativeResize="0"/>
          <p:nvPr/>
        </p:nvPicPr>
        <p:blipFill rotWithShape="1">
          <a:blip r:embed="rId3">
            <a:alphaModFix/>
          </a:blip>
          <a:srcRect b="0" l="0" r="73605" t="50958"/>
          <a:stretch/>
        </p:blipFill>
        <p:spPr>
          <a:xfrm>
            <a:off x="2332200" y="2433325"/>
            <a:ext cx="1189499" cy="1265799"/>
          </a:xfrm>
          <a:prstGeom prst="rect">
            <a:avLst/>
          </a:prstGeom>
          <a:noFill/>
          <a:ln>
            <a:noFill/>
          </a:ln>
          <a:effectLst>
            <a:outerShdw blurRad="128588" rotWithShape="0" algn="bl" dir="5700000" dist="19050">
              <a:srgbClr val="434343">
                <a:alpha val="43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